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2" r:id="rId2"/>
    <p:sldMasterId id="2147483700" r:id="rId3"/>
    <p:sldMasterId id="2147483718" r:id="rId4"/>
    <p:sldMasterId id="2147483736" r:id="rId5"/>
    <p:sldMasterId id="2147483748" r:id="rId6"/>
  </p:sldMasterIdLst>
  <p:notesMasterIdLst>
    <p:notesMasterId r:id="rId34"/>
  </p:notesMasterIdLst>
  <p:sldIdLst>
    <p:sldId id="256" r:id="rId7"/>
    <p:sldId id="257" r:id="rId8"/>
    <p:sldId id="308" r:id="rId9"/>
    <p:sldId id="258" r:id="rId10"/>
    <p:sldId id="267" r:id="rId11"/>
    <p:sldId id="316" r:id="rId12"/>
    <p:sldId id="277" r:id="rId13"/>
    <p:sldId id="285" r:id="rId14"/>
    <p:sldId id="293" r:id="rId15"/>
    <p:sldId id="278" r:id="rId16"/>
    <p:sldId id="310" r:id="rId17"/>
    <p:sldId id="311" r:id="rId18"/>
    <p:sldId id="282" r:id="rId19"/>
    <p:sldId id="281" r:id="rId20"/>
    <p:sldId id="313" r:id="rId21"/>
    <p:sldId id="292" r:id="rId22"/>
    <p:sldId id="294" r:id="rId23"/>
    <p:sldId id="314" r:id="rId24"/>
    <p:sldId id="275" r:id="rId25"/>
    <p:sldId id="296" r:id="rId26"/>
    <p:sldId id="297" r:id="rId27"/>
    <p:sldId id="301" r:id="rId28"/>
    <p:sldId id="298" r:id="rId29"/>
    <p:sldId id="302" r:id="rId30"/>
    <p:sldId id="303" r:id="rId31"/>
    <p:sldId id="304" r:id="rId32"/>
    <p:sldId id="265" r:id="rId33"/>
  </p:sldIdLst>
  <p:sldSz cx="9144000" cy="5143500" type="screen16x9"/>
  <p:notesSz cx="7102475" cy="9388475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C2B9"/>
    <a:srgbClr val="00CC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5" autoAdjust="0"/>
    <p:restoredTop sz="94674" autoAdjust="0"/>
  </p:normalViewPr>
  <p:slideViewPr>
    <p:cSldViewPr>
      <p:cViewPr varScale="1">
        <p:scale>
          <a:sx n="138" d="100"/>
          <a:sy n="138" d="100"/>
        </p:scale>
        <p:origin x="86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3474" y="-816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2AA6EA-9958-40C3-A255-81C1C827567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64581A-4FFF-410B-8FC7-B596C1BAB586}">
      <dgm:prSet phldrT="[Text]"/>
      <dgm:spPr/>
      <dgm:t>
        <a:bodyPr/>
        <a:lstStyle/>
        <a:p>
          <a:r>
            <a:rPr lang="en-US" dirty="0"/>
            <a:t>Dwellings</a:t>
          </a:r>
        </a:p>
      </dgm:t>
    </dgm:pt>
    <dgm:pt modelId="{2D375DDE-01A8-49D9-9C50-39533DC25BAB}" type="parTrans" cxnId="{52AE67A5-E703-4B11-AE1B-FFEA9CFA8EE1}">
      <dgm:prSet/>
      <dgm:spPr/>
      <dgm:t>
        <a:bodyPr/>
        <a:lstStyle/>
        <a:p>
          <a:endParaRPr lang="en-US"/>
        </a:p>
      </dgm:t>
    </dgm:pt>
    <dgm:pt modelId="{2283CB6A-4DA2-42B6-8383-C54B62F548A2}" type="sibTrans" cxnId="{52AE67A5-E703-4B11-AE1B-FFEA9CFA8EE1}">
      <dgm:prSet/>
      <dgm:spPr/>
      <dgm:t>
        <a:bodyPr/>
        <a:lstStyle/>
        <a:p>
          <a:endParaRPr lang="en-US"/>
        </a:p>
      </dgm:t>
    </dgm:pt>
    <dgm:pt modelId="{D0D1B235-2FCD-4A09-9EDC-67A4C37EF9E2}">
      <dgm:prSet phldrT="[Text]"/>
      <dgm:spPr/>
      <dgm:t>
        <a:bodyPr/>
        <a:lstStyle/>
        <a:p>
          <a:r>
            <a:rPr lang="en-US" dirty="0"/>
            <a:t>Private dwellings</a:t>
          </a:r>
        </a:p>
      </dgm:t>
    </dgm:pt>
    <dgm:pt modelId="{4CDDDE40-62EA-45C3-BE9F-8152BB7B2216}" type="parTrans" cxnId="{07BE309C-8505-4DFC-91DF-498D84F5BF8C}">
      <dgm:prSet/>
      <dgm:spPr/>
      <dgm:t>
        <a:bodyPr/>
        <a:lstStyle/>
        <a:p>
          <a:endParaRPr lang="en-US"/>
        </a:p>
      </dgm:t>
    </dgm:pt>
    <dgm:pt modelId="{2F4EACF5-D2AF-4297-B7F1-B88862DF16D3}" type="sibTrans" cxnId="{07BE309C-8505-4DFC-91DF-498D84F5BF8C}">
      <dgm:prSet/>
      <dgm:spPr/>
      <dgm:t>
        <a:bodyPr/>
        <a:lstStyle/>
        <a:p>
          <a:endParaRPr lang="en-US"/>
        </a:p>
      </dgm:t>
    </dgm:pt>
    <dgm:pt modelId="{DC1DB8E0-3B77-440C-A685-17DE7DD24417}">
      <dgm:prSet phldrT="[Text]"/>
      <dgm:spPr/>
      <dgm:t>
        <a:bodyPr/>
        <a:lstStyle/>
        <a:p>
          <a:r>
            <a:rPr lang="en-US" dirty="0"/>
            <a:t>Regular private dwellings</a:t>
          </a:r>
        </a:p>
      </dgm:t>
    </dgm:pt>
    <dgm:pt modelId="{7A86BB6F-DD4A-4234-ADF4-D1B52298957D}" type="parTrans" cxnId="{D1F1726A-80ED-4CD1-9561-B2DEB3FD9FFD}">
      <dgm:prSet/>
      <dgm:spPr/>
      <dgm:t>
        <a:bodyPr/>
        <a:lstStyle/>
        <a:p>
          <a:endParaRPr lang="en-US"/>
        </a:p>
      </dgm:t>
    </dgm:pt>
    <dgm:pt modelId="{36EF7C66-B4EA-4A71-9573-B8E2CDA11443}" type="sibTrans" cxnId="{D1F1726A-80ED-4CD1-9561-B2DEB3FD9FFD}">
      <dgm:prSet/>
      <dgm:spPr/>
      <dgm:t>
        <a:bodyPr/>
        <a:lstStyle/>
        <a:p>
          <a:endParaRPr lang="en-US"/>
        </a:p>
      </dgm:t>
    </dgm:pt>
    <dgm:pt modelId="{B84A9446-F4BA-4292-8153-566071503C4B}">
      <dgm:prSet phldrT="[Text]"/>
      <dgm:spPr/>
      <dgm:t>
        <a:bodyPr/>
        <a:lstStyle/>
        <a:p>
          <a:r>
            <a:rPr lang="en-US" dirty="0"/>
            <a:t>Occupied marginal dwellings</a:t>
          </a:r>
        </a:p>
      </dgm:t>
    </dgm:pt>
    <dgm:pt modelId="{A0CE9C09-BD56-443B-9317-371A25675650}" type="parTrans" cxnId="{291283A6-0D68-416E-A500-7EFEC842FB9E}">
      <dgm:prSet/>
      <dgm:spPr/>
      <dgm:t>
        <a:bodyPr/>
        <a:lstStyle/>
        <a:p>
          <a:endParaRPr lang="en-US"/>
        </a:p>
      </dgm:t>
    </dgm:pt>
    <dgm:pt modelId="{CA31F6F1-780D-4F0F-B5CB-7349EC13E38B}" type="sibTrans" cxnId="{291283A6-0D68-416E-A500-7EFEC842FB9E}">
      <dgm:prSet/>
      <dgm:spPr/>
      <dgm:t>
        <a:bodyPr/>
        <a:lstStyle/>
        <a:p>
          <a:endParaRPr lang="en-US"/>
        </a:p>
      </dgm:t>
    </dgm:pt>
    <dgm:pt modelId="{256B92A8-162C-4274-A9C0-1D57C9F2D0CB}">
      <dgm:prSet phldrT="[Text]"/>
      <dgm:spPr/>
      <dgm:t>
        <a:bodyPr/>
        <a:lstStyle/>
        <a:p>
          <a:r>
            <a:rPr lang="en-US" dirty="0"/>
            <a:t>Collective dwellings</a:t>
          </a:r>
        </a:p>
      </dgm:t>
    </dgm:pt>
    <dgm:pt modelId="{71FCFA19-96EE-4973-AE3B-BC77D0BE5287}" type="parTrans" cxnId="{D7A8AE2A-E173-4AFA-81E3-76FC9F876A05}">
      <dgm:prSet/>
      <dgm:spPr/>
      <dgm:t>
        <a:bodyPr/>
        <a:lstStyle/>
        <a:p>
          <a:endParaRPr lang="en-US"/>
        </a:p>
      </dgm:t>
    </dgm:pt>
    <dgm:pt modelId="{41B75949-7EBB-44A0-BB53-652E8B332086}" type="sibTrans" cxnId="{D7A8AE2A-E173-4AFA-81E3-76FC9F876A05}">
      <dgm:prSet/>
      <dgm:spPr/>
      <dgm:t>
        <a:bodyPr/>
        <a:lstStyle/>
        <a:p>
          <a:endParaRPr lang="en-US"/>
        </a:p>
      </dgm:t>
    </dgm:pt>
    <dgm:pt modelId="{3BA78795-ECD3-48B4-A565-6FA2218310CD}">
      <dgm:prSet/>
      <dgm:spPr/>
      <dgm:t>
        <a:bodyPr/>
        <a:lstStyle/>
        <a:p>
          <a:r>
            <a:rPr lang="en-US" dirty="0"/>
            <a:t>Occupied dwellings (by usual residents)</a:t>
          </a:r>
        </a:p>
      </dgm:t>
    </dgm:pt>
    <dgm:pt modelId="{38337B3D-4D76-45C4-B8AA-606A6DC4C242}" type="parTrans" cxnId="{4C698AF1-3283-424D-9271-3E07040BD881}">
      <dgm:prSet/>
      <dgm:spPr/>
      <dgm:t>
        <a:bodyPr/>
        <a:lstStyle/>
        <a:p>
          <a:endParaRPr lang="en-US"/>
        </a:p>
      </dgm:t>
    </dgm:pt>
    <dgm:pt modelId="{3C7D73B2-C891-44ED-A118-FDE56DF16BE9}" type="sibTrans" cxnId="{4C698AF1-3283-424D-9271-3E07040BD881}">
      <dgm:prSet/>
      <dgm:spPr/>
      <dgm:t>
        <a:bodyPr/>
        <a:lstStyle/>
        <a:p>
          <a:endParaRPr lang="en-US"/>
        </a:p>
      </dgm:t>
    </dgm:pt>
    <dgm:pt modelId="{A72A859A-678D-4142-AA88-2955CEE00DB4}">
      <dgm:prSet/>
      <dgm:spPr/>
      <dgm:t>
        <a:bodyPr/>
        <a:lstStyle/>
        <a:p>
          <a:r>
            <a:rPr lang="en-US" dirty="0"/>
            <a:t>Occupied dwellings (by foreign residents or temp. persons)</a:t>
          </a:r>
        </a:p>
      </dgm:t>
    </dgm:pt>
    <dgm:pt modelId="{7568DEAB-9E84-4C8A-8B1E-423FB8F050AE}" type="parTrans" cxnId="{D906F568-42E0-48B2-A21C-C95E6232A4D0}">
      <dgm:prSet/>
      <dgm:spPr/>
      <dgm:t>
        <a:bodyPr/>
        <a:lstStyle/>
        <a:p>
          <a:endParaRPr lang="en-US"/>
        </a:p>
      </dgm:t>
    </dgm:pt>
    <dgm:pt modelId="{97436CB6-831F-4F25-BCBD-61391D87A4B3}" type="sibTrans" cxnId="{D906F568-42E0-48B2-A21C-C95E6232A4D0}">
      <dgm:prSet/>
      <dgm:spPr/>
      <dgm:t>
        <a:bodyPr/>
        <a:lstStyle/>
        <a:p>
          <a:endParaRPr lang="en-US"/>
        </a:p>
      </dgm:t>
    </dgm:pt>
    <dgm:pt modelId="{5B9DC7F7-22B0-4312-831B-BF227F992749}">
      <dgm:prSet/>
      <dgm:spPr/>
      <dgm:t>
        <a:bodyPr/>
        <a:lstStyle/>
        <a:p>
          <a:r>
            <a:rPr lang="en-US" dirty="0"/>
            <a:t>Unoccupied dwellings</a:t>
          </a:r>
        </a:p>
      </dgm:t>
    </dgm:pt>
    <dgm:pt modelId="{57746239-45C6-48B4-BECE-99598E1379FC}" type="parTrans" cxnId="{418ADD86-787D-4140-B411-5CF0E99601B1}">
      <dgm:prSet/>
      <dgm:spPr/>
      <dgm:t>
        <a:bodyPr/>
        <a:lstStyle/>
        <a:p>
          <a:endParaRPr lang="en-US"/>
        </a:p>
      </dgm:t>
    </dgm:pt>
    <dgm:pt modelId="{714B7CA1-969E-4695-9E50-7932F5BB5DB7}" type="sibTrans" cxnId="{418ADD86-787D-4140-B411-5CF0E99601B1}">
      <dgm:prSet/>
      <dgm:spPr/>
      <dgm:t>
        <a:bodyPr/>
        <a:lstStyle/>
        <a:p>
          <a:endParaRPr lang="en-US"/>
        </a:p>
      </dgm:t>
    </dgm:pt>
    <dgm:pt modelId="{326410CA-0603-40FA-A6DB-B8BA8980DCDA}" type="pres">
      <dgm:prSet presAssocID="{2A2AA6EA-9958-40C3-A255-81C1C827567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C4A5653-51B9-48AD-BC2B-CB44B8516DC5}" type="pres">
      <dgm:prSet presAssocID="{DF64581A-4FFF-410B-8FC7-B596C1BAB586}" presName="hierRoot1" presStyleCnt="0"/>
      <dgm:spPr/>
    </dgm:pt>
    <dgm:pt modelId="{4764508B-02C6-4D92-81DE-2839667F7BAC}" type="pres">
      <dgm:prSet presAssocID="{DF64581A-4FFF-410B-8FC7-B596C1BAB586}" presName="composite" presStyleCnt="0"/>
      <dgm:spPr/>
    </dgm:pt>
    <dgm:pt modelId="{624CFB6C-89AE-4BDF-A313-331AEC618B5C}" type="pres">
      <dgm:prSet presAssocID="{DF64581A-4FFF-410B-8FC7-B596C1BAB586}" presName="background" presStyleLbl="node0" presStyleIdx="0" presStyleCnt="1"/>
      <dgm:spPr/>
    </dgm:pt>
    <dgm:pt modelId="{1E0FE3F3-06D2-41E0-9531-7D19A039BB9F}" type="pres">
      <dgm:prSet presAssocID="{DF64581A-4FFF-410B-8FC7-B596C1BAB586}" presName="text" presStyleLbl="fgAcc0" presStyleIdx="0" presStyleCnt="1">
        <dgm:presLayoutVars>
          <dgm:chPref val="3"/>
        </dgm:presLayoutVars>
      </dgm:prSet>
      <dgm:spPr/>
    </dgm:pt>
    <dgm:pt modelId="{D14BE7CD-51D6-45AC-948F-93FC6FD71B0A}" type="pres">
      <dgm:prSet presAssocID="{DF64581A-4FFF-410B-8FC7-B596C1BAB586}" presName="hierChild2" presStyleCnt="0"/>
      <dgm:spPr/>
    </dgm:pt>
    <dgm:pt modelId="{0FDC3D18-83C3-4542-B74F-18491EC96D2A}" type="pres">
      <dgm:prSet presAssocID="{4CDDDE40-62EA-45C3-BE9F-8152BB7B2216}" presName="Name10" presStyleLbl="parChTrans1D2" presStyleIdx="0" presStyleCnt="2"/>
      <dgm:spPr/>
    </dgm:pt>
    <dgm:pt modelId="{0BC853C8-1729-419C-9114-38E89B761810}" type="pres">
      <dgm:prSet presAssocID="{D0D1B235-2FCD-4A09-9EDC-67A4C37EF9E2}" presName="hierRoot2" presStyleCnt="0"/>
      <dgm:spPr/>
    </dgm:pt>
    <dgm:pt modelId="{FFE0B350-C14F-4B9F-9791-2832C52575E6}" type="pres">
      <dgm:prSet presAssocID="{D0D1B235-2FCD-4A09-9EDC-67A4C37EF9E2}" presName="composite2" presStyleCnt="0"/>
      <dgm:spPr/>
    </dgm:pt>
    <dgm:pt modelId="{4C83559C-1409-4EAD-B86C-D25C5CBC8E29}" type="pres">
      <dgm:prSet presAssocID="{D0D1B235-2FCD-4A09-9EDC-67A4C37EF9E2}" presName="background2" presStyleLbl="node2" presStyleIdx="0" presStyleCnt="2"/>
      <dgm:spPr/>
    </dgm:pt>
    <dgm:pt modelId="{D1C85239-DCAB-4713-9AE9-ED6B9D2CED47}" type="pres">
      <dgm:prSet presAssocID="{D0D1B235-2FCD-4A09-9EDC-67A4C37EF9E2}" presName="text2" presStyleLbl="fgAcc2" presStyleIdx="0" presStyleCnt="2">
        <dgm:presLayoutVars>
          <dgm:chPref val="3"/>
        </dgm:presLayoutVars>
      </dgm:prSet>
      <dgm:spPr/>
    </dgm:pt>
    <dgm:pt modelId="{4F6C9B68-F74E-49E6-B4E9-C1F4DC5B9630}" type="pres">
      <dgm:prSet presAssocID="{D0D1B235-2FCD-4A09-9EDC-67A4C37EF9E2}" presName="hierChild3" presStyleCnt="0"/>
      <dgm:spPr/>
    </dgm:pt>
    <dgm:pt modelId="{96F23041-7C0A-434D-A915-BD13A7550767}" type="pres">
      <dgm:prSet presAssocID="{7A86BB6F-DD4A-4234-ADF4-D1B52298957D}" presName="Name17" presStyleLbl="parChTrans1D3" presStyleIdx="0" presStyleCnt="2"/>
      <dgm:spPr/>
    </dgm:pt>
    <dgm:pt modelId="{EFC42ED4-23C1-45C7-B20B-F9C651B57366}" type="pres">
      <dgm:prSet presAssocID="{DC1DB8E0-3B77-440C-A685-17DE7DD24417}" presName="hierRoot3" presStyleCnt="0"/>
      <dgm:spPr/>
    </dgm:pt>
    <dgm:pt modelId="{45B87C21-6522-44A5-AC54-F65BEE2A61B4}" type="pres">
      <dgm:prSet presAssocID="{DC1DB8E0-3B77-440C-A685-17DE7DD24417}" presName="composite3" presStyleCnt="0"/>
      <dgm:spPr/>
    </dgm:pt>
    <dgm:pt modelId="{271A1278-6F62-4099-B3F7-DC4801502101}" type="pres">
      <dgm:prSet presAssocID="{DC1DB8E0-3B77-440C-A685-17DE7DD24417}" presName="background3" presStyleLbl="node3" presStyleIdx="0" presStyleCnt="2"/>
      <dgm:spPr/>
    </dgm:pt>
    <dgm:pt modelId="{90183762-15EA-4545-96DE-FEF11C5706E8}" type="pres">
      <dgm:prSet presAssocID="{DC1DB8E0-3B77-440C-A685-17DE7DD24417}" presName="text3" presStyleLbl="fgAcc3" presStyleIdx="0" presStyleCnt="2">
        <dgm:presLayoutVars>
          <dgm:chPref val="3"/>
        </dgm:presLayoutVars>
      </dgm:prSet>
      <dgm:spPr/>
    </dgm:pt>
    <dgm:pt modelId="{16F59405-5F92-42EF-AE9A-80CF123BC832}" type="pres">
      <dgm:prSet presAssocID="{DC1DB8E0-3B77-440C-A685-17DE7DD24417}" presName="hierChild4" presStyleCnt="0"/>
      <dgm:spPr/>
    </dgm:pt>
    <dgm:pt modelId="{B6B4234A-C411-4704-A119-4E53A203DC47}" type="pres">
      <dgm:prSet presAssocID="{38337B3D-4D76-45C4-B8AA-606A6DC4C242}" presName="Name23" presStyleLbl="parChTrans1D4" presStyleIdx="0" presStyleCnt="3"/>
      <dgm:spPr/>
    </dgm:pt>
    <dgm:pt modelId="{D8103304-2541-4222-AC7F-470DA2E6E780}" type="pres">
      <dgm:prSet presAssocID="{3BA78795-ECD3-48B4-A565-6FA2218310CD}" presName="hierRoot4" presStyleCnt="0"/>
      <dgm:spPr/>
    </dgm:pt>
    <dgm:pt modelId="{12309102-FA75-457F-A746-DE373C1795D1}" type="pres">
      <dgm:prSet presAssocID="{3BA78795-ECD3-48B4-A565-6FA2218310CD}" presName="composite4" presStyleCnt="0"/>
      <dgm:spPr/>
    </dgm:pt>
    <dgm:pt modelId="{C8D2BC9A-7046-49EE-8D05-AD28575C206B}" type="pres">
      <dgm:prSet presAssocID="{3BA78795-ECD3-48B4-A565-6FA2218310CD}" presName="background4" presStyleLbl="node4" presStyleIdx="0" presStyleCnt="3"/>
      <dgm:spPr/>
    </dgm:pt>
    <dgm:pt modelId="{69231C63-81BD-4686-B26A-F6A4A5CD82D0}" type="pres">
      <dgm:prSet presAssocID="{3BA78795-ECD3-48B4-A565-6FA2218310CD}" presName="text4" presStyleLbl="fgAcc4" presStyleIdx="0" presStyleCnt="3">
        <dgm:presLayoutVars>
          <dgm:chPref val="3"/>
        </dgm:presLayoutVars>
      </dgm:prSet>
      <dgm:spPr/>
    </dgm:pt>
    <dgm:pt modelId="{9A00F3B5-C529-4463-8E10-3462BEAF217D}" type="pres">
      <dgm:prSet presAssocID="{3BA78795-ECD3-48B4-A565-6FA2218310CD}" presName="hierChild5" presStyleCnt="0"/>
      <dgm:spPr/>
    </dgm:pt>
    <dgm:pt modelId="{283955F5-7F2D-485B-9B17-089E8368E8BB}" type="pres">
      <dgm:prSet presAssocID="{7568DEAB-9E84-4C8A-8B1E-423FB8F050AE}" presName="Name23" presStyleLbl="parChTrans1D4" presStyleIdx="1" presStyleCnt="3"/>
      <dgm:spPr/>
    </dgm:pt>
    <dgm:pt modelId="{9CD3F057-8AB0-45AC-BFD8-65CF10F45EB5}" type="pres">
      <dgm:prSet presAssocID="{A72A859A-678D-4142-AA88-2955CEE00DB4}" presName="hierRoot4" presStyleCnt="0"/>
      <dgm:spPr/>
    </dgm:pt>
    <dgm:pt modelId="{8599BDF9-67DC-4722-97BB-C7210C45A4D2}" type="pres">
      <dgm:prSet presAssocID="{A72A859A-678D-4142-AA88-2955CEE00DB4}" presName="composite4" presStyleCnt="0"/>
      <dgm:spPr/>
    </dgm:pt>
    <dgm:pt modelId="{5D5E481F-D515-4B96-907F-4F4A30AA3A72}" type="pres">
      <dgm:prSet presAssocID="{A72A859A-678D-4142-AA88-2955CEE00DB4}" presName="background4" presStyleLbl="node4" presStyleIdx="1" presStyleCnt="3"/>
      <dgm:spPr/>
    </dgm:pt>
    <dgm:pt modelId="{4B0A4EAF-D9C9-4EB2-ABDE-65F3844B2116}" type="pres">
      <dgm:prSet presAssocID="{A72A859A-678D-4142-AA88-2955CEE00DB4}" presName="text4" presStyleLbl="fgAcc4" presStyleIdx="1" presStyleCnt="3">
        <dgm:presLayoutVars>
          <dgm:chPref val="3"/>
        </dgm:presLayoutVars>
      </dgm:prSet>
      <dgm:spPr/>
    </dgm:pt>
    <dgm:pt modelId="{6A6D7000-E02C-420C-87EC-5307E4B9E69D}" type="pres">
      <dgm:prSet presAssocID="{A72A859A-678D-4142-AA88-2955CEE00DB4}" presName="hierChild5" presStyleCnt="0"/>
      <dgm:spPr/>
    </dgm:pt>
    <dgm:pt modelId="{3C84B2A3-CC37-44A0-AD7C-48CCA22188BF}" type="pres">
      <dgm:prSet presAssocID="{57746239-45C6-48B4-BECE-99598E1379FC}" presName="Name23" presStyleLbl="parChTrans1D4" presStyleIdx="2" presStyleCnt="3"/>
      <dgm:spPr/>
    </dgm:pt>
    <dgm:pt modelId="{1EBC3CE5-0CE6-4C4D-8C78-A5ED109A8FAD}" type="pres">
      <dgm:prSet presAssocID="{5B9DC7F7-22B0-4312-831B-BF227F992749}" presName="hierRoot4" presStyleCnt="0"/>
      <dgm:spPr/>
    </dgm:pt>
    <dgm:pt modelId="{29CC25EF-EF40-4083-B8E1-FFDD3A5EEAF7}" type="pres">
      <dgm:prSet presAssocID="{5B9DC7F7-22B0-4312-831B-BF227F992749}" presName="composite4" presStyleCnt="0"/>
      <dgm:spPr/>
    </dgm:pt>
    <dgm:pt modelId="{BC461FBD-542E-48C6-8070-E64F3FD214E7}" type="pres">
      <dgm:prSet presAssocID="{5B9DC7F7-22B0-4312-831B-BF227F992749}" presName="background4" presStyleLbl="node4" presStyleIdx="2" presStyleCnt="3"/>
      <dgm:spPr/>
    </dgm:pt>
    <dgm:pt modelId="{248C7D0D-652A-444A-B35E-A27411D91E37}" type="pres">
      <dgm:prSet presAssocID="{5B9DC7F7-22B0-4312-831B-BF227F992749}" presName="text4" presStyleLbl="fgAcc4" presStyleIdx="2" presStyleCnt="3">
        <dgm:presLayoutVars>
          <dgm:chPref val="3"/>
        </dgm:presLayoutVars>
      </dgm:prSet>
      <dgm:spPr/>
    </dgm:pt>
    <dgm:pt modelId="{6AD39135-8AE6-43A0-A1F5-EF9B71E6A21C}" type="pres">
      <dgm:prSet presAssocID="{5B9DC7F7-22B0-4312-831B-BF227F992749}" presName="hierChild5" presStyleCnt="0"/>
      <dgm:spPr/>
    </dgm:pt>
    <dgm:pt modelId="{9E84CEDB-EF80-4C54-A7C1-63EB13FE6175}" type="pres">
      <dgm:prSet presAssocID="{A0CE9C09-BD56-443B-9317-371A25675650}" presName="Name17" presStyleLbl="parChTrans1D3" presStyleIdx="1" presStyleCnt="2"/>
      <dgm:spPr/>
    </dgm:pt>
    <dgm:pt modelId="{8928B379-1443-4F8E-9DD2-98840D3B957F}" type="pres">
      <dgm:prSet presAssocID="{B84A9446-F4BA-4292-8153-566071503C4B}" presName="hierRoot3" presStyleCnt="0"/>
      <dgm:spPr/>
    </dgm:pt>
    <dgm:pt modelId="{327D03EB-559D-48BD-A60F-7F5F30AA1B4D}" type="pres">
      <dgm:prSet presAssocID="{B84A9446-F4BA-4292-8153-566071503C4B}" presName="composite3" presStyleCnt="0"/>
      <dgm:spPr/>
    </dgm:pt>
    <dgm:pt modelId="{0138B4C4-8C47-4760-8247-68227824C11F}" type="pres">
      <dgm:prSet presAssocID="{B84A9446-F4BA-4292-8153-566071503C4B}" presName="background3" presStyleLbl="node3" presStyleIdx="1" presStyleCnt="2"/>
      <dgm:spPr/>
    </dgm:pt>
    <dgm:pt modelId="{C05D1AEC-F05F-47C5-ACBD-C888997BF28D}" type="pres">
      <dgm:prSet presAssocID="{B84A9446-F4BA-4292-8153-566071503C4B}" presName="text3" presStyleLbl="fgAcc3" presStyleIdx="1" presStyleCnt="2">
        <dgm:presLayoutVars>
          <dgm:chPref val="3"/>
        </dgm:presLayoutVars>
      </dgm:prSet>
      <dgm:spPr/>
    </dgm:pt>
    <dgm:pt modelId="{2F3EFEFF-9C5D-4EC0-BF42-85622BEF1C43}" type="pres">
      <dgm:prSet presAssocID="{B84A9446-F4BA-4292-8153-566071503C4B}" presName="hierChild4" presStyleCnt="0"/>
      <dgm:spPr/>
    </dgm:pt>
    <dgm:pt modelId="{6091420A-2BDC-448E-9DBE-4A27B25D1026}" type="pres">
      <dgm:prSet presAssocID="{71FCFA19-96EE-4973-AE3B-BC77D0BE5287}" presName="Name10" presStyleLbl="parChTrans1D2" presStyleIdx="1" presStyleCnt="2"/>
      <dgm:spPr/>
    </dgm:pt>
    <dgm:pt modelId="{57A407CC-C968-4AA9-B093-4B1D0F924796}" type="pres">
      <dgm:prSet presAssocID="{256B92A8-162C-4274-A9C0-1D57C9F2D0CB}" presName="hierRoot2" presStyleCnt="0"/>
      <dgm:spPr/>
    </dgm:pt>
    <dgm:pt modelId="{695CF6FD-835D-4F51-9C8C-32FE448E0B28}" type="pres">
      <dgm:prSet presAssocID="{256B92A8-162C-4274-A9C0-1D57C9F2D0CB}" presName="composite2" presStyleCnt="0"/>
      <dgm:spPr/>
    </dgm:pt>
    <dgm:pt modelId="{B81CEC70-B792-41BA-A784-DE4A47EE36A6}" type="pres">
      <dgm:prSet presAssocID="{256B92A8-162C-4274-A9C0-1D57C9F2D0CB}" presName="background2" presStyleLbl="node2" presStyleIdx="1" presStyleCnt="2"/>
      <dgm:spPr/>
    </dgm:pt>
    <dgm:pt modelId="{8B93F477-0151-42F0-BBDE-FC967B4D380D}" type="pres">
      <dgm:prSet presAssocID="{256B92A8-162C-4274-A9C0-1D57C9F2D0CB}" presName="text2" presStyleLbl="fgAcc2" presStyleIdx="1" presStyleCnt="2">
        <dgm:presLayoutVars>
          <dgm:chPref val="3"/>
        </dgm:presLayoutVars>
      </dgm:prSet>
      <dgm:spPr/>
    </dgm:pt>
    <dgm:pt modelId="{1B95831A-0DED-4C75-8865-3E2E6FB12A0D}" type="pres">
      <dgm:prSet presAssocID="{256B92A8-162C-4274-A9C0-1D57C9F2D0CB}" presName="hierChild3" presStyleCnt="0"/>
      <dgm:spPr/>
    </dgm:pt>
  </dgm:ptLst>
  <dgm:cxnLst>
    <dgm:cxn modelId="{95365E13-6FB4-46CB-8140-B7F748D5D5CB}" type="presOf" srcId="{B84A9446-F4BA-4292-8153-566071503C4B}" destId="{C05D1AEC-F05F-47C5-ACBD-C888997BF28D}" srcOrd="0" destOrd="0" presId="urn:microsoft.com/office/officeart/2005/8/layout/hierarchy1"/>
    <dgm:cxn modelId="{9663F319-89DA-4477-A58D-49C797EA167D}" type="presOf" srcId="{A0CE9C09-BD56-443B-9317-371A25675650}" destId="{9E84CEDB-EF80-4C54-A7C1-63EB13FE6175}" srcOrd="0" destOrd="0" presId="urn:microsoft.com/office/officeart/2005/8/layout/hierarchy1"/>
    <dgm:cxn modelId="{807A1224-515A-443A-AA0A-A697150CCA0C}" type="presOf" srcId="{5B9DC7F7-22B0-4312-831B-BF227F992749}" destId="{248C7D0D-652A-444A-B35E-A27411D91E37}" srcOrd="0" destOrd="0" presId="urn:microsoft.com/office/officeart/2005/8/layout/hierarchy1"/>
    <dgm:cxn modelId="{D7A8AE2A-E173-4AFA-81E3-76FC9F876A05}" srcId="{DF64581A-4FFF-410B-8FC7-B596C1BAB586}" destId="{256B92A8-162C-4274-A9C0-1D57C9F2D0CB}" srcOrd="1" destOrd="0" parTransId="{71FCFA19-96EE-4973-AE3B-BC77D0BE5287}" sibTransId="{41B75949-7EBB-44A0-BB53-652E8B332086}"/>
    <dgm:cxn modelId="{FAD64F5E-2C19-48F1-8355-555812EE3A0D}" type="presOf" srcId="{DF64581A-4FFF-410B-8FC7-B596C1BAB586}" destId="{1E0FE3F3-06D2-41E0-9531-7D19A039BB9F}" srcOrd="0" destOrd="0" presId="urn:microsoft.com/office/officeart/2005/8/layout/hierarchy1"/>
    <dgm:cxn modelId="{5D659546-4A0F-45BC-A315-3E9060791485}" type="presOf" srcId="{DC1DB8E0-3B77-440C-A685-17DE7DD24417}" destId="{90183762-15EA-4545-96DE-FEF11C5706E8}" srcOrd="0" destOrd="0" presId="urn:microsoft.com/office/officeart/2005/8/layout/hierarchy1"/>
    <dgm:cxn modelId="{8E025648-696D-4912-87B7-3AD67EA8D363}" type="presOf" srcId="{256B92A8-162C-4274-A9C0-1D57C9F2D0CB}" destId="{8B93F477-0151-42F0-BBDE-FC967B4D380D}" srcOrd="0" destOrd="0" presId="urn:microsoft.com/office/officeart/2005/8/layout/hierarchy1"/>
    <dgm:cxn modelId="{248FD148-F1EE-45D3-B887-D63A5AF0BD54}" type="presOf" srcId="{38337B3D-4D76-45C4-B8AA-606A6DC4C242}" destId="{B6B4234A-C411-4704-A119-4E53A203DC47}" srcOrd="0" destOrd="0" presId="urn:microsoft.com/office/officeart/2005/8/layout/hierarchy1"/>
    <dgm:cxn modelId="{D906F568-42E0-48B2-A21C-C95E6232A4D0}" srcId="{DC1DB8E0-3B77-440C-A685-17DE7DD24417}" destId="{A72A859A-678D-4142-AA88-2955CEE00DB4}" srcOrd="1" destOrd="0" parTransId="{7568DEAB-9E84-4C8A-8B1E-423FB8F050AE}" sibTransId="{97436CB6-831F-4F25-BCBD-61391D87A4B3}"/>
    <dgm:cxn modelId="{D1F1726A-80ED-4CD1-9561-B2DEB3FD9FFD}" srcId="{D0D1B235-2FCD-4A09-9EDC-67A4C37EF9E2}" destId="{DC1DB8E0-3B77-440C-A685-17DE7DD24417}" srcOrd="0" destOrd="0" parTransId="{7A86BB6F-DD4A-4234-ADF4-D1B52298957D}" sibTransId="{36EF7C66-B4EA-4A71-9573-B8E2CDA11443}"/>
    <dgm:cxn modelId="{CD808C54-6243-4489-88E3-E4AFE3FD2AE4}" type="presOf" srcId="{7A86BB6F-DD4A-4234-ADF4-D1B52298957D}" destId="{96F23041-7C0A-434D-A915-BD13A7550767}" srcOrd="0" destOrd="0" presId="urn:microsoft.com/office/officeart/2005/8/layout/hierarchy1"/>
    <dgm:cxn modelId="{36EA8478-50F1-42C6-A1CF-1492AF1223BC}" type="presOf" srcId="{7568DEAB-9E84-4C8A-8B1E-423FB8F050AE}" destId="{283955F5-7F2D-485B-9B17-089E8368E8BB}" srcOrd="0" destOrd="0" presId="urn:microsoft.com/office/officeart/2005/8/layout/hierarchy1"/>
    <dgm:cxn modelId="{418ADD86-787D-4140-B411-5CF0E99601B1}" srcId="{DC1DB8E0-3B77-440C-A685-17DE7DD24417}" destId="{5B9DC7F7-22B0-4312-831B-BF227F992749}" srcOrd="2" destOrd="0" parTransId="{57746239-45C6-48B4-BECE-99598E1379FC}" sibTransId="{714B7CA1-969E-4695-9E50-7932F5BB5DB7}"/>
    <dgm:cxn modelId="{CC33D990-0832-4697-93A8-9DE605ACDA88}" type="presOf" srcId="{D0D1B235-2FCD-4A09-9EDC-67A4C37EF9E2}" destId="{D1C85239-DCAB-4713-9AE9-ED6B9D2CED47}" srcOrd="0" destOrd="0" presId="urn:microsoft.com/office/officeart/2005/8/layout/hierarchy1"/>
    <dgm:cxn modelId="{07BE309C-8505-4DFC-91DF-498D84F5BF8C}" srcId="{DF64581A-4FFF-410B-8FC7-B596C1BAB586}" destId="{D0D1B235-2FCD-4A09-9EDC-67A4C37EF9E2}" srcOrd="0" destOrd="0" parTransId="{4CDDDE40-62EA-45C3-BE9F-8152BB7B2216}" sibTransId="{2F4EACF5-D2AF-4297-B7F1-B88862DF16D3}"/>
    <dgm:cxn modelId="{52AE67A5-E703-4B11-AE1B-FFEA9CFA8EE1}" srcId="{2A2AA6EA-9958-40C3-A255-81C1C8275673}" destId="{DF64581A-4FFF-410B-8FC7-B596C1BAB586}" srcOrd="0" destOrd="0" parTransId="{2D375DDE-01A8-49D9-9C50-39533DC25BAB}" sibTransId="{2283CB6A-4DA2-42B6-8383-C54B62F548A2}"/>
    <dgm:cxn modelId="{291283A6-0D68-416E-A500-7EFEC842FB9E}" srcId="{D0D1B235-2FCD-4A09-9EDC-67A4C37EF9E2}" destId="{B84A9446-F4BA-4292-8153-566071503C4B}" srcOrd="1" destOrd="0" parTransId="{A0CE9C09-BD56-443B-9317-371A25675650}" sibTransId="{CA31F6F1-780D-4F0F-B5CB-7349EC13E38B}"/>
    <dgm:cxn modelId="{AEB64FBB-883D-4941-AD83-81AD778E5177}" type="presOf" srcId="{3BA78795-ECD3-48B4-A565-6FA2218310CD}" destId="{69231C63-81BD-4686-B26A-F6A4A5CD82D0}" srcOrd="0" destOrd="0" presId="urn:microsoft.com/office/officeart/2005/8/layout/hierarchy1"/>
    <dgm:cxn modelId="{02CCC1C8-22F7-4F6C-B813-00F37EDCB1C4}" type="presOf" srcId="{57746239-45C6-48B4-BECE-99598E1379FC}" destId="{3C84B2A3-CC37-44A0-AD7C-48CCA22188BF}" srcOrd="0" destOrd="0" presId="urn:microsoft.com/office/officeart/2005/8/layout/hierarchy1"/>
    <dgm:cxn modelId="{DD9383CA-5C64-4565-92B5-9ED50577AAE9}" type="presOf" srcId="{A72A859A-678D-4142-AA88-2955CEE00DB4}" destId="{4B0A4EAF-D9C9-4EB2-ABDE-65F3844B2116}" srcOrd="0" destOrd="0" presId="urn:microsoft.com/office/officeart/2005/8/layout/hierarchy1"/>
    <dgm:cxn modelId="{4A6ACFED-E7D0-471E-962D-31C36330BCF3}" type="presOf" srcId="{2A2AA6EA-9958-40C3-A255-81C1C8275673}" destId="{326410CA-0603-40FA-A6DB-B8BA8980DCDA}" srcOrd="0" destOrd="0" presId="urn:microsoft.com/office/officeart/2005/8/layout/hierarchy1"/>
    <dgm:cxn modelId="{4C698AF1-3283-424D-9271-3E07040BD881}" srcId="{DC1DB8E0-3B77-440C-A685-17DE7DD24417}" destId="{3BA78795-ECD3-48B4-A565-6FA2218310CD}" srcOrd="0" destOrd="0" parTransId="{38337B3D-4D76-45C4-B8AA-606A6DC4C242}" sibTransId="{3C7D73B2-C891-44ED-A118-FDE56DF16BE9}"/>
    <dgm:cxn modelId="{45352BF6-D81E-4FEA-B527-6A727E81E40B}" type="presOf" srcId="{4CDDDE40-62EA-45C3-BE9F-8152BB7B2216}" destId="{0FDC3D18-83C3-4542-B74F-18491EC96D2A}" srcOrd="0" destOrd="0" presId="urn:microsoft.com/office/officeart/2005/8/layout/hierarchy1"/>
    <dgm:cxn modelId="{865832FE-3F4A-4A01-A875-779A882C88B9}" type="presOf" srcId="{71FCFA19-96EE-4973-AE3B-BC77D0BE5287}" destId="{6091420A-2BDC-448E-9DBE-4A27B25D1026}" srcOrd="0" destOrd="0" presId="urn:microsoft.com/office/officeart/2005/8/layout/hierarchy1"/>
    <dgm:cxn modelId="{A65A2495-F8D8-451B-9A96-9FC03D80118D}" type="presParOf" srcId="{326410CA-0603-40FA-A6DB-B8BA8980DCDA}" destId="{3C4A5653-51B9-48AD-BC2B-CB44B8516DC5}" srcOrd="0" destOrd="0" presId="urn:microsoft.com/office/officeart/2005/8/layout/hierarchy1"/>
    <dgm:cxn modelId="{DFA653B5-DB04-4540-B952-ECFC73FDD6D5}" type="presParOf" srcId="{3C4A5653-51B9-48AD-BC2B-CB44B8516DC5}" destId="{4764508B-02C6-4D92-81DE-2839667F7BAC}" srcOrd="0" destOrd="0" presId="urn:microsoft.com/office/officeart/2005/8/layout/hierarchy1"/>
    <dgm:cxn modelId="{914BEFFD-38E0-43EA-B2DA-0B5C4972BF3E}" type="presParOf" srcId="{4764508B-02C6-4D92-81DE-2839667F7BAC}" destId="{624CFB6C-89AE-4BDF-A313-331AEC618B5C}" srcOrd="0" destOrd="0" presId="urn:microsoft.com/office/officeart/2005/8/layout/hierarchy1"/>
    <dgm:cxn modelId="{9A7DD547-8F43-4FD7-966E-EB5AFB758ECE}" type="presParOf" srcId="{4764508B-02C6-4D92-81DE-2839667F7BAC}" destId="{1E0FE3F3-06D2-41E0-9531-7D19A039BB9F}" srcOrd="1" destOrd="0" presId="urn:microsoft.com/office/officeart/2005/8/layout/hierarchy1"/>
    <dgm:cxn modelId="{8B673FE0-A121-472A-A195-F8D2F5197C0F}" type="presParOf" srcId="{3C4A5653-51B9-48AD-BC2B-CB44B8516DC5}" destId="{D14BE7CD-51D6-45AC-948F-93FC6FD71B0A}" srcOrd="1" destOrd="0" presId="urn:microsoft.com/office/officeart/2005/8/layout/hierarchy1"/>
    <dgm:cxn modelId="{A2B742B9-EDC7-459C-8642-8251D149AFFF}" type="presParOf" srcId="{D14BE7CD-51D6-45AC-948F-93FC6FD71B0A}" destId="{0FDC3D18-83C3-4542-B74F-18491EC96D2A}" srcOrd="0" destOrd="0" presId="urn:microsoft.com/office/officeart/2005/8/layout/hierarchy1"/>
    <dgm:cxn modelId="{42BF9EB6-0781-4781-B4FF-377BF11D59DD}" type="presParOf" srcId="{D14BE7CD-51D6-45AC-948F-93FC6FD71B0A}" destId="{0BC853C8-1729-419C-9114-38E89B761810}" srcOrd="1" destOrd="0" presId="urn:microsoft.com/office/officeart/2005/8/layout/hierarchy1"/>
    <dgm:cxn modelId="{96C335FE-7EB1-4A68-A06F-8EE0C7C2D997}" type="presParOf" srcId="{0BC853C8-1729-419C-9114-38E89B761810}" destId="{FFE0B350-C14F-4B9F-9791-2832C52575E6}" srcOrd="0" destOrd="0" presId="urn:microsoft.com/office/officeart/2005/8/layout/hierarchy1"/>
    <dgm:cxn modelId="{B5551BAE-DA96-4115-9315-9C93506B19F1}" type="presParOf" srcId="{FFE0B350-C14F-4B9F-9791-2832C52575E6}" destId="{4C83559C-1409-4EAD-B86C-D25C5CBC8E29}" srcOrd="0" destOrd="0" presId="urn:microsoft.com/office/officeart/2005/8/layout/hierarchy1"/>
    <dgm:cxn modelId="{B26D7224-8762-4E4D-863C-6AC285A4E201}" type="presParOf" srcId="{FFE0B350-C14F-4B9F-9791-2832C52575E6}" destId="{D1C85239-DCAB-4713-9AE9-ED6B9D2CED47}" srcOrd="1" destOrd="0" presId="urn:microsoft.com/office/officeart/2005/8/layout/hierarchy1"/>
    <dgm:cxn modelId="{866126AE-CC48-4059-8FA1-7B8AAF5E6DA4}" type="presParOf" srcId="{0BC853C8-1729-419C-9114-38E89B761810}" destId="{4F6C9B68-F74E-49E6-B4E9-C1F4DC5B9630}" srcOrd="1" destOrd="0" presId="urn:microsoft.com/office/officeart/2005/8/layout/hierarchy1"/>
    <dgm:cxn modelId="{52F2D93C-5A4A-4AD2-B7B6-236A85B466AC}" type="presParOf" srcId="{4F6C9B68-F74E-49E6-B4E9-C1F4DC5B9630}" destId="{96F23041-7C0A-434D-A915-BD13A7550767}" srcOrd="0" destOrd="0" presId="urn:microsoft.com/office/officeart/2005/8/layout/hierarchy1"/>
    <dgm:cxn modelId="{D5033BE6-6523-4899-92A9-37EAF4E85B94}" type="presParOf" srcId="{4F6C9B68-F74E-49E6-B4E9-C1F4DC5B9630}" destId="{EFC42ED4-23C1-45C7-B20B-F9C651B57366}" srcOrd="1" destOrd="0" presId="urn:microsoft.com/office/officeart/2005/8/layout/hierarchy1"/>
    <dgm:cxn modelId="{ED25C063-8A61-4A7E-8E80-A0BE88D1FA6F}" type="presParOf" srcId="{EFC42ED4-23C1-45C7-B20B-F9C651B57366}" destId="{45B87C21-6522-44A5-AC54-F65BEE2A61B4}" srcOrd="0" destOrd="0" presId="urn:microsoft.com/office/officeart/2005/8/layout/hierarchy1"/>
    <dgm:cxn modelId="{5059908F-1635-44C6-B536-07FA1F744ED4}" type="presParOf" srcId="{45B87C21-6522-44A5-AC54-F65BEE2A61B4}" destId="{271A1278-6F62-4099-B3F7-DC4801502101}" srcOrd="0" destOrd="0" presId="urn:microsoft.com/office/officeart/2005/8/layout/hierarchy1"/>
    <dgm:cxn modelId="{458DFF00-8C0F-44AF-8B35-AC19238629D4}" type="presParOf" srcId="{45B87C21-6522-44A5-AC54-F65BEE2A61B4}" destId="{90183762-15EA-4545-96DE-FEF11C5706E8}" srcOrd="1" destOrd="0" presId="urn:microsoft.com/office/officeart/2005/8/layout/hierarchy1"/>
    <dgm:cxn modelId="{80F7A694-3026-4C5C-A695-ACF48A8E59EE}" type="presParOf" srcId="{EFC42ED4-23C1-45C7-B20B-F9C651B57366}" destId="{16F59405-5F92-42EF-AE9A-80CF123BC832}" srcOrd="1" destOrd="0" presId="urn:microsoft.com/office/officeart/2005/8/layout/hierarchy1"/>
    <dgm:cxn modelId="{E343CD94-215C-431F-9440-4900CC57AEA8}" type="presParOf" srcId="{16F59405-5F92-42EF-AE9A-80CF123BC832}" destId="{B6B4234A-C411-4704-A119-4E53A203DC47}" srcOrd="0" destOrd="0" presId="urn:microsoft.com/office/officeart/2005/8/layout/hierarchy1"/>
    <dgm:cxn modelId="{B233107A-774F-4F1C-9F5B-ECBF43151E3B}" type="presParOf" srcId="{16F59405-5F92-42EF-AE9A-80CF123BC832}" destId="{D8103304-2541-4222-AC7F-470DA2E6E780}" srcOrd="1" destOrd="0" presId="urn:microsoft.com/office/officeart/2005/8/layout/hierarchy1"/>
    <dgm:cxn modelId="{3C12D06C-F767-4F01-992F-A610DDB224CF}" type="presParOf" srcId="{D8103304-2541-4222-AC7F-470DA2E6E780}" destId="{12309102-FA75-457F-A746-DE373C1795D1}" srcOrd="0" destOrd="0" presId="urn:microsoft.com/office/officeart/2005/8/layout/hierarchy1"/>
    <dgm:cxn modelId="{282D9E60-EB96-4B34-8D3D-50F316FBBD04}" type="presParOf" srcId="{12309102-FA75-457F-A746-DE373C1795D1}" destId="{C8D2BC9A-7046-49EE-8D05-AD28575C206B}" srcOrd="0" destOrd="0" presId="urn:microsoft.com/office/officeart/2005/8/layout/hierarchy1"/>
    <dgm:cxn modelId="{6FE92E18-5339-4011-8A92-33E42AF16092}" type="presParOf" srcId="{12309102-FA75-457F-A746-DE373C1795D1}" destId="{69231C63-81BD-4686-B26A-F6A4A5CD82D0}" srcOrd="1" destOrd="0" presId="urn:microsoft.com/office/officeart/2005/8/layout/hierarchy1"/>
    <dgm:cxn modelId="{AF11F2E7-8403-42DC-9921-229351E041DC}" type="presParOf" srcId="{D8103304-2541-4222-AC7F-470DA2E6E780}" destId="{9A00F3B5-C529-4463-8E10-3462BEAF217D}" srcOrd="1" destOrd="0" presId="urn:microsoft.com/office/officeart/2005/8/layout/hierarchy1"/>
    <dgm:cxn modelId="{BF63E4D0-6EAA-4F30-9677-D7AF54F2FB3F}" type="presParOf" srcId="{16F59405-5F92-42EF-AE9A-80CF123BC832}" destId="{283955F5-7F2D-485B-9B17-089E8368E8BB}" srcOrd="2" destOrd="0" presId="urn:microsoft.com/office/officeart/2005/8/layout/hierarchy1"/>
    <dgm:cxn modelId="{0EF6BEB8-177F-474D-B771-0528E12D7C50}" type="presParOf" srcId="{16F59405-5F92-42EF-AE9A-80CF123BC832}" destId="{9CD3F057-8AB0-45AC-BFD8-65CF10F45EB5}" srcOrd="3" destOrd="0" presId="urn:microsoft.com/office/officeart/2005/8/layout/hierarchy1"/>
    <dgm:cxn modelId="{E29C00D2-89ED-420C-9987-82C3B8CE4B50}" type="presParOf" srcId="{9CD3F057-8AB0-45AC-BFD8-65CF10F45EB5}" destId="{8599BDF9-67DC-4722-97BB-C7210C45A4D2}" srcOrd="0" destOrd="0" presId="urn:microsoft.com/office/officeart/2005/8/layout/hierarchy1"/>
    <dgm:cxn modelId="{2E706964-FEB9-4034-84CC-ED621D98983C}" type="presParOf" srcId="{8599BDF9-67DC-4722-97BB-C7210C45A4D2}" destId="{5D5E481F-D515-4B96-907F-4F4A30AA3A72}" srcOrd="0" destOrd="0" presId="urn:microsoft.com/office/officeart/2005/8/layout/hierarchy1"/>
    <dgm:cxn modelId="{E2B562F9-CF3A-4F81-A8E1-B3F9104C95DA}" type="presParOf" srcId="{8599BDF9-67DC-4722-97BB-C7210C45A4D2}" destId="{4B0A4EAF-D9C9-4EB2-ABDE-65F3844B2116}" srcOrd="1" destOrd="0" presId="urn:microsoft.com/office/officeart/2005/8/layout/hierarchy1"/>
    <dgm:cxn modelId="{7B8A6E7E-1120-4175-8EF7-801C4E91D96E}" type="presParOf" srcId="{9CD3F057-8AB0-45AC-BFD8-65CF10F45EB5}" destId="{6A6D7000-E02C-420C-87EC-5307E4B9E69D}" srcOrd="1" destOrd="0" presId="urn:microsoft.com/office/officeart/2005/8/layout/hierarchy1"/>
    <dgm:cxn modelId="{7E2FEE2A-26AE-4BD3-877B-8B8538C6C0F6}" type="presParOf" srcId="{16F59405-5F92-42EF-AE9A-80CF123BC832}" destId="{3C84B2A3-CC37-44A0-AD7C-48CCA22188BF}" srcOrd="4" destOrd="0" presId="urn:microsoft.com/office/officeart/2005/8/layout/hierarchy1"/>
    <dgm:cxn modelId="{B4601D2E-C104-4DA9-8DDC-25BAD12EA315}" type="presParOf" srcId="{16F59405-5F92-42EF-AE9A-80CF123BC832}" destId="{1EBC3CE5-0CE6-4C4D-8C78-A5ED109A8FAD}" srcOrd="5" destOrd="0" presId="urn:microsoft.com/office/officeart/2005/8/layout/hierarchy1"/>
    <dgm:cxn modelId="{E4E6B826-23FD-4084-8B3E-628159EA9513}" type="presParOf" srcId="{1EBC3CE5-0CE6-4C4D-8C78-A5ED109A8FAD}" destId="{29CC25EF-EF40-4083-B8E1-FFDD3A5EEAF7}" srcOrd="0" destOrd="0" presId="urn:microsoft.com/office/officeart/2005/8/layout/hierarchy1"/>
    <dgm:cxn modelId="{D89B2392-F3FB-42DE-8DE0-83276BF1D259}" type="presParOf" srcId="{29CC25EF-EF40-4083-B8E1-FFDD3A5EEAF7}" destId="{BC461FBD-542E-48C6-8070-E64F3FD214E7}" srcOrd="0" destOrd="0" presId="urn:microsoft.com/office/officeart/2005/8/layout/hierarchy1"/>
    <dgm:cxn modelId="{898B91F5-6D23-421A-8232-9129CF04B290}" type="presParOf" srcId="{29CC25EF-EF40-4083-B8E1-FFDD3A5EEAF7}" destId="{248C7D0D-652A-444A-B35E-A27411D91E37}" srcOrd="1" destOrd="0" presId="urn:microsoft.com/office/officeart/2005/8/layout/hierarchy1"/>
    <dgm:cxn modelId="{0299FEE0-852E-411D-8AE0-2E803B922AA4}" type="presParOf" srcId="{1EBC3CE5-0CE6-4C4D-8C78-A5ED109A8FAD}" destId="{6AD39135-8AE6-43A0-A1F5-EF9B71E6A21C}" srcOrd="1" destOrd="0" presId="urn:microsoft.com/office/officeart/2005/8/layout/hierarchy1"/>
    <dgm:cxn modelId="{AD13F78B-DE31-4A29-A051-6A7969F69CDC}" type="presParOf" srcId="{4F6C9B68-F74E-49E6-B4E9-C1F4DC5B9630}" destId="{9E84CEDB-EF80-4C54-A7C1-63EB13FE6175}" srcOrd="2" destOrd="0" presId="urn:microsoft.com/office/officeart/2005/8/layout/hierarchy1"/>
    <dgm:cxn modelId="{EC5A3794-34EC-418B-9B9F-73C03BBBED80}" type="presParOf" srcId="{4F6C9B68-F74E-49E6-B4E9-C1F4DC5B9630}" destId="{8928B379-1443-4F8E-9DD2-98840D3B957F}" srcOrd="3" destOrd="0" presId="urn:microsoft.com/office/officeart/2005/8/layout/hierarchy1"/>
    <dgm:cxn modelId="{E13B424B-9780-459C-8D72-5C0C911FF98A}" type="presParOf" srcId="{8928B379-1443-4F8E-9DD2-98840D3B957F}" destId="{327D03EB-559D-48BD-A60F-7F5F30AA1B4D}" srcOrd="0" destOrd="0" presId="urn:microsoft.com/office/officeart/2005/8/layout/hierarchy1"/>
    <dgm:cxn modelId="{84778A27-C46D-4D95-9B69-7D4329EDCF64}" type="presParOf" srcId="{327D03EB-559D-48BD-A60F-7F5F30AA1B4D}" destId="{0138B4C4-8C47-4760-8247-68227824C11F}" srcOrd="0" destOrd="0" presId="urn:microsoft.com/office/officeart/2005/8/layout/hierarchy1"/>
    <dgm:cxn modelId="{64527AB4-715E-46DA-8B66-3E3D18587E78}" type="presParOf" srcId="{327D03EB-559D-48BD-A60F-7F5F30AA1B4D}" destId="{C05D1AEC-F05F-47C5-ACBD-C888997BF28D}" srcOrd="1" destOrd="0" presId="urn:microsoft.com/office/officeart/2005/8/layout/hierarchy1"/>
    <dgm:cxn modelId="{C8AEC03A-0F8E-476A-A41B-56870A04935D}" type="presParOf" srcId="{8928B379-1443-4F8E-9DD2-98840D3B957F}" destId="{2F3EFEFF-9C5D-4EC0-BF42-85622BEF1C43}" srcOrd="1" destOrd="0" presId="urn:microsoft.com/office/officeart/2005/8/layout/hierarchy1"/>
    <dgm:cxn modelId="{133D8C5B-BA77-439A-9760-F83FF6C546F4}" type="presParOf" srcId="{D14BE7CD-51D6-45AC-948F-93FC6FD71B0A}" destId="{6091420A-2BDC-448E-9DBE-4A27B25D1026}" srcOrd="2" destOrd="0" presId="urn:microsoft.com/office/officeart/2005/8/layout/hierarchy1"/>
    <dgm:cxn modelId="{1124C91F-53E5-4B53-884E-B06A13F92ABE}" type="presParOf" srcId="{D14BE7CD-51D6-45AC-948F-93FC6FD71B0A}" destId="{57A407CC-C968-4AA9-B093-4B1D0F924796}" srcOrd="3" destOrd="0" presId="urn:microsoft.com/office/officeart/2005/8/layout/hierarchy1"/>
    <dgm:cxn modelId="{45EE2A04-B3DC-4351-B5A4-9FF5FB11B13A}" type="presParOf" srcId="{57A407CC-C968-4AA9-B093-4B1D0F924796}" destId="{695CF6FD-835D-4F51-9C8C-32FE448E0B28}" srcOrd="0" destOrd="0" presId="urn:microsoft.com/office/officeart/2005/8/layout/hierarchy1"/>
    <dgm:cxn modelId="{890A4630-19B3-4704-9EFE-0848E13E0C53}" type="presParOf" srcId="{695CF6FD-835D-4F51-9C8C-32FE448E0B28}" destId="{B81CEC70-B792-41BA-A784-DE4A47EE36A6}" srcOrd="0" destOrd="0" presId="urn:microsoft.com/office/officeart/2005/8/layout/hierarchy1"/>
    <dgm:cxn modelId="{D91EE970-C754-4B9F-80DB-5E1C66685193}" type="presParOf" srcId="{695CF6FD-835D-4F51-9C8C-32FE448E0B28}" destId="{8B93F477-0151-42F0-BBDE-FC967B4D380D}" srcOrd="1" destOrd="0" presId="urn:microsoft.com/office/officeart/2005/8/layout/hierarchy1"/>
    <dgm:cxn modelId="{2DABA86B-F13C-4285-BA7E-2F9CB9511FF9}" type="presParOf" srcId="{57A407CC-C968-4AA9-B093-4B1D0F924796}" destId="{1B95831A-0DED-4C75-8865-3E2E6FB12A0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1420A-2BDC-448E-9DBE-4A27B25D1026}">
      <dsp:nvSpPr>
        <dsp:cNvPr id="0" name=""/>
        <dsp:cNvSpPr/>
      </dsp:nvSpPr>
      <dsp:spPr>
        <a:xfrm>
          <a:off x="3743600" y="770960"/>
          <a:ext cx="740406" cy="352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127"/>
              </a:lnTo>
              <a:lnTo>
                <a:pt x="740406" y="240127"/>
              </a:lnTo>
              <a:lnTo>
                <a:pt x="740406" y="35236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84CEDB-EF80-4C54-A7C1-63EB13FE6175}">
      <dsp:nvSpPr>
        <dsp:cNvPr id="0" name=""/>
        <dsp:cNvSpPr/>
      </dsp:nvSpPr>
      <dsp:spPr>
        <a:xfrm>
          <a:off x="3003193" y="1892676"/>
          <a:ext cx="740406" cy="352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127"/>
              </a:lnTo>
              <a:lnTo>
                <a:pt x="740406" y="240127"/>
              </a:lnTo>
              <a:lnTo>
                <a:pt x="740406" y="35236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4B2A3-CC37-44A0-AD7C-48CCA22188BF}">
      <dsp:nvSpPr>
        <dsp:cNvPr id="0" name=""/>
        <dsp:cNvSpPr/>
      </dsp:nvSpPr>
      <dsp:spPr>
        <a:xfrm>
          <a:off x="2262786" y="3014393"/>
          <a:ext cx="1480813" cy="352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127"/>
              </a:lnTo>
              <a:lnTo>
                <a:pt x="1480813" y="240127"/>
              </a:lnTo>
              <a:lnTo>
                <a:pt x="1480813" y="35236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955F5-7F2D-485B-9B17-089E8368E8BB}">
      <dsp:nvSpPr>
        <dsp:cNvPr id="0" name=""/>
        <dsp:cNvSpPr/>
      </dsp:nvSpPr>
      <dsp:spPr>
        <a:xfrm>
          <a:off x="2217066" y="3014393"/>
          <a:ext cx="91440" cy="3523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36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B4234A-C411-4704-A119-4E53A203DC47}">
      <dsp:nvSpPr>
        <dsp:cNvPr id="0" name=""/>
        <dsp:cNvSpPr/>
      </dsp:nvSpPr>
      <dsp:spPr>
        <a:xfrm>
          <a:off x="781972" y="3014393"/>
          <a:ext cx="1480813" cy="352366"/>
        </a:xfrm>
        <a:custGeom>
          <a:avLst/>
          <a:gdLst/>
          <a:ahLst/>
          <a:cxnLst/>
          <a:rect l="0" t="0" r="0" b="0"/>
          <a:pathLst>
            <a:path>
              <a:moveTo>
                <a:pt x="1480813" y="0"/>
              </a:moveTo>
              <a:lnTo>
                <a:pt x="1480813" y="240127"/>
              </a:lnTo>
              <a:lnTo>
                <a:pt x="0" y="240127"/>
              </a:lnTo>
              <a:lnTo>
                <a:pt x="0" y="35236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F23041-7C0A-434D-A915-BD13A7550767}">
      <dsp:nvSpPr>
        <dsp:cNvPr id="0" name=""/>
        <dsp:cNvSpPr/>
      </dsp:nvSpPr>
      <dsp:spPr>
        <a:xfrm>
          <a:off x="2262786" y="1892676"/>
          <a:ext cx="740406" cy="352366"/>
        </a:xfrm>
        <a:custGeom>
          <a:avLst/>
          <a:gdLst/>
          <a:ahLst/>
          <a:cxnLst/>
          <a:rect l="0" t="0" r="0" b="0"/>
          <a:pathLst>
            <a:path>
              <a:moveTo>
                <a:pt x="740406" y="0"/>
              </a:moveTo>
              <a:lnTo>
                <a:pt x="740406" y="240127"/>
              </a:lnTo>
              <a:lnTo>
                <a:pt x="0" y="240127"/>
              </a:lnTo>
              <a:lnTo>
                <a:pt x="0" y="35236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DC3D18-83C3-4542-B74F-18491EC96D2A}">
      <dsp:nvSpPr>
        <dsp:cNvPr id="0" name=""/>
        <dsp:cNvSpPr/>
      </dsp:nvSpPr>
      <dsp:spPr>
        <a:xfrm>
          <a:off x="3003193" y="770960"/>
          <a:ext cx="740406" cy="352366"/>
        </a:xfrm>
        <a:custGeom>
          <a:avLst/>
          <a:gdLst/>
          <a:ahLst/>
          <a:cxnLst/>
          <a:rect l="0" t="0" r="0" b="0"/>
          <a:pathLst>
            <a:path>
              <a:moveTo>
                <a:pt x="740406" y="0"/>
              </a:moveTo>
              <a:lnTo>
                <a:pt x="740406" y="240127"/>
              </a:lnTo>
              <a:lnTo>
                <a:pt x="0" y="240127"/>
              </a:lnTo>
              <a:lnTo>
                <a:pt x="0" y="35236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CFB6C-89AE-4BDF-A313-331AEC618B5C}">
      <dsp:nvSpPr>
        <dsp:cNvPr id="0" name=""/>
        <dsp:cNvSpPr/>
      </dsp:nvSpPr>
      <dsp:spPr>
        <a:xfrm>
          <a:off x="3137813" y="1609"/>
          <a:ext cx="1211575" cy="769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FE3F3-06D2-41E0-9531-7D19A039BB9F}">
      <dsp:nvSpPr>
        <dsp:cNvPr id="0" name=""/>
        <dsp:cNvSpPr/>
      </dsp:nvSpPr>
      <dsp:spPr>
        <a:xfrm>
          <a:off x="3272432" y="129498"/>
          <a:ext cx="1211575" cy="769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Dwellings</a:t>
          </a:r>
        </a:p>
      </dsp:txBody>
      <dsp:txXfrm>
        <a:off x="3294965" y="152031"/>
        <a:ext cx="1166509" cy="724284"/>
      </dsp:txXfrm>
    </dsp:sp>
    <dsp:sp modelId="{4C83559C-1409-4EAD-B86C-D25C5CBC8E29}">
      <dsp:nvSpPr>
        <dsp:cNvPr id="0" name=""/>
        <dsp:cNvSpPr/>
      </dsp:nvSpPr>
      <dsp:spPr>
        <a:xfrm>
          <a:off x="2397406" y="1123326"/>
          <a:ext cx="1211575" cy="769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C85239-DCAB-4713-9AE9-ED6B9D2CED47}">
      <dsp:nvSpPr>
        <dsp:cNvPr id="0" name=""/>
        <dsp:cNvSpPr/>
      </dsp:nvSpPr>
      <dsp:spPr>
        <a:xfrm>
          <a:off x="2532025" y="1251214"/>
          <a:ext cx="1211575" cy="769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Private dwellings</a:t>
          </a:r>
        </a:p>
      </dsp:txBody>
      <dsp:txXfrm>
        <a:off x="2554558" y="1273747"/>
        <a:ext cx="1166509" cy="724284"/>
      </dsp:txXfrm>
    </dsp:sp>
    <dsp:sp modelId="{271A1278-6F62-4099-B3F7-DC4801502101}">
      <dsp:nvSpPr>
        <dsp:cNvPr id="0" name=""/>
        <dsp:cNvSpPr/>
      </dsp:nvSpPr>
      <dsp:spPr>
        <a:xfrm>
          <a:off x="1656999" y="2245042"/>
          <a:ext cx="1211575" cy="769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183762-15EA-4545-96DE-FEF11C5706E8}">
      <dsp:nvSpPr>
        <dsp:cNvPr id="0" name=""/>
        <dsp:cNvSpPr/>
      </dsp:nvSpPr>
      <dsp:spPr>
        <a:xfrm>
          <a:off x="1791618" y="2372931"/>
          <a:ext cx="1211575" cy="769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Regular private dwellings</a:t>
          </a:r>
        </a:p>
      </dsp:txBody>
      <dsp:txXfrm>
        <a:off x="1814151" y="2395464"/>
        <a:ext cx="1166509" cy="724284"/>
      </dsp:txXfrm>
    </dsp:sp>
    <dsp:sp modelId="{C8D2BC9A-7046-49EE-8D05-AD28575C206B}">
      <dsp:nvSpPr>
        <dsp:cNvPr id="0" name=""/>
        <dsp:cNvSpPr/>
      </dsp:nvSpPr>
      <dsp:spPr>
        <a:xfrm>
          <a:off x="176185" y="3366759"/>
          <a:ext cx="1211575" cy="769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31C63-81BD-4686-B26A-F6A4A5CD82D0}">
      <dsp:nvSpPr>
        <dsp:cNvPr id="0" name=""/>
        <dsp:cNvSpPr/>
      </dsp:nvSpPr>
      <dsp:spPr>
        <a:xfrm>
          <a:off x="310804" y="3494647"/>
          <a:ext cx="1211575" cy="769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Occupied dwellings (by usual residents)</a:t>
          </a:r>
        </a:p>
      </dsp:txBody>
      <dsp:txXfrm>
        <a:off x="333337" y="3517180"/>
        <a:ext cx="1166509" cy="724284"/>
      </dsp:txXfrm>
    </dsp:sp>
    <dsp:sp modelId="{5D5E481F-D515-4B96-907F-4F4A30AA3A72}">
      <dsp:nvSpPr>
        <dsp:cNvPr id="0" name=""/>
        <dsp:cNvSpPr/>
      </dsp:nvSpPr>
      <dsp:spPr>
        <a:xfrm>
          <a:off x="1656999" y="3366759"/>
          <a:ext cx="1211575" cy="769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A4EAF-D9C9-4EB2-ABDE-65F3844B2116}">
      <dsp:nvSpPr>
        <dsp:cNvPr id="0" name=""/>
        <dsp:cNvSpPr/>
      </dsp:nvSpPr>
      <dsp:spPr>
        <a:xfrm>
          <a:off x="1791618" y="3494647"/>
          <a:ext cx="1211575" cy="769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Occupied dwellings (by foreign residents or temp. persons)</a:t>
          </a:r>
        </a:p>
      </dsp:txBody>
      <dsp:txXfrm>
        <a:off x="1814151" y="3517180"/>
        <a:ext cx="1166509" cy="724284"/>
      </dsp:txXfrm>
    </dsp:sp>
    <dsp:sp modelId="{BC461FBD-542E-48C6-8070-E64F3FD214E7}">
      <dsp:nvSpPr>
        <dsp:cNvPr id="0" name=""/>
        <dsp:cNvSpPr/>
      </dsp:nvSpPr>
      <dsp:spPr>
        <a:xfrm>
          <a:off x="3137813" y="3366759"/>
          <a:ext cx="1211575" cy="769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8C7D0D-652A-444A-B35E-A27411D91E37}">
      <dsp:nvSpPr>
        <dsp:cNvPr id="0" name=""/>
        <dsp:cNvSpPr/>
      </dsp:nvSpPr>
      <dsp:spPr>
        <a:xfrm>
          <a:off x="3272432" y="3494647"/>
          <a:ext cx="1211575" cy="769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Unoccupied dwellings</a:t>
          </a:r>
        </a:p>
      </dsp:txBody>
      <dsp:txXfrm>
        <a:off x="3294965" y="3517180"/>
        <a:ext cx="1166509" cy="724284"/>
      </dsp:txXfrm>
    </dsp:sp>
    <dsp:sp modelId="{0138B4C4-8C47-4760-8247-68227824C11F}">
      <dsp:nvSpPr>
        <dsp:cNvPr id="0" name=""/>
        <dsp:cNvSpPr/>
      </dsp:nvSpPr>
      <dsp:spPr>
        <a:xfrm>
          <a:off x="3137813" y="2245042"/>
          <a:ext cx="1211575" cy="769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D1AEC-F05F-47C5-ACBD-C888997BF28D}">
      <dsp:nvSpPr>
        <dsp:cNvPr id="0" name=""/>
        <dsp:cNvSpPr/>
      </dsp:nvSpPr>
      <dsp:spPr>
        <a:xfrm>
          <a:off x="3272432" y="2372931"/>
          <a:ext cx="1211575" cy="769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Occupied marginal dwellings</a:t>
          </a:r>
        </a:p>
      </dsp:txBody>
      <dsp:txXfrm>
        <a:off x="3294965" y="2395464"/>
        <a:ext cx="1166509" cy="724284"/>
      </dsp:txXfrm>
    </dsp:sp>
    <dsp:sp modelId="{B81CEC70-B792-41BA-A784-DE4A47EE36A6}">
      <dsp:nvSpPr>
        <dsp:cNvPr id="0" name=""/>
        <dsp:cNvSpPr/>
      </dsp:nvSpPr>
      <dsp:spPr>
        <a:xfrm>
          <a:off x="3878220" y="1123326"/>
          <a:ext cx="1211575" cy="769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3F477-0151-42F0-BBDE-FC967B4D380D}">
      <dsp:nvSpPr>
        <dsp:cNvPr id="0" name=""/>
        <dsp:cNvSpPr/>
      </dsp:nvSpPr>
      <dsp:spPr>
        <a:xfrm>
          <a:off x="4012839" y="1251214"/>
          <a:ext cx="1211575" cy="769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Collective dwellings</a:t>
          </a:r>
        </a:p>
      </dsp:txBody>
      <dsp:txXfrm>
        <a:off x="4035372" y="1273747"/>
        <a:ext cx="1166509" cy="724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99CC1921-DF74-4DB5-8516-FEE78A013266}" type="datetimeFigureOut">
              <a:rPr lang="en-US" smtClean="0"/>
              <a:pPr/>
              <a:t>8/12/2024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1" tIns="47111" rIns="94221" bIns="471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ED24B878-6DFB-4618-B68C-9AE072238B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24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4893" y="4459525"/>
            <a:ext cx="6192687" cy="4699207"/>
          </a:xfrm>
        </p:spPr>
        <p:txBody>
          <a:bodyPr>
            <a:normAutofit/>
          </a:bodyPr>
          <a:lstStyle/>
          <a:p>
            <a:endParaRPr lang="en-US" sz="1100" dirty="0"/>
          </a:p>
          <a:p>
            <a:endParaRPr lang="en-US" sz="1100" dirty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8909" y="4459525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/>
          </a:p>
          <a:p>
            <a:endParaRPr lang="en-CA" sz="10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4893" y="4459525"/>
            <a:ext cx="6192687" cy="4699207"/>
          </a:xfrm>
        </p:spPr>
        <p:txBody>
          <a:bodyPr>
            <a:normAutofit/>
          </a:bodyPr>
          <a:lstStyle/>
          <a:p>
            <a:endParaRPr lang="en-US" sz="1100" dirty="0"/>
          </a:p>
          <a:p>
            <a:endParaRPr lang="en-US" sz="1100" dirty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8909" y="4459525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/>
          </a:p>
          <a:p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3453063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4893" y="4459525"/>
            <a:ext cx="6192687" cy="4699207"/>
          </a:xfrm>
        </p:spPr>
        <p:txBody>
          <a:bodyPr>
            <a:normAutofit/>
          </a:bodyPr>
          <a:lstStyle/>
          <a:p>
            <a:endParaRPr lang="en-US" sz="1100" dirty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6901" y="4550221"/>
            <a:ext cx="57606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 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4039131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0688" y="4694237"/>
            <a:ext cx="6442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 </a:t>
            </a:r>
          </a:p>
          <a:p>
            <a:endParaRPr lang="en-CA" sz="10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446088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42925" y="4190181"/>
            <a:ext cx="5681980" cy="4464496"/>
          </a:xfrm>
        </p:spPr>
        <p:txBody>
          <a:bodyPr>
            <a:normAutofit/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446088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42925" y="4190181"/>
            <a:ext cx="5681980" cy="4464496"/>
          </a:xfrm>
        </p:spPr>
        <p:txBody>
          <a:bodyPr>
            <a:normAutofit/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83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847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5"/>
            <a:ext cx="5681980" cy="4411175"/>
          </a:xfrm>
        </p:spPr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5"/>
            <a:ext cx="5681980" cy="462719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77" y="4459526"/>
            <a:ext cx="6552727" cy="422481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0688" y="4550221"/>
            <a:ext cx="6261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/>
          </a:p>
          <a:p>
            <a:endParaRPr lang="en-CA" sz="110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3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481013"/>
            <a:ext cx="4618037" cy="2597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2885" y="3398093"/>
            <a:ext cx="6338871" cy="5760640"/>
          </a:xfrm>
        </p:spPr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11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403225"/>
            <a:ext cx="6259512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1272" y="4185189"/>
            <a:ext cx="6050955" cy="4945041"/>
          </a:xfrm>
        </p:spPr>
        <p:txBody>
          <a:bodyPr>
            <a:normAutofit/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B5E-65B2-470F-A90D-8944CCF2250D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68659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457201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26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12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4902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110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6212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7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610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81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B5E-65B2-470F-A90D-8944CCF2250D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68659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457201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530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066D-E18E-46CA-ADDB-DC7D9F287FCD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03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066D-E18E-46CA-ADDB-DC7D9F287FCD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608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C238-36A3-43CE-9745-62AF0A355E2A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23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EB92-F772-4663-8537-1301BB50BFAC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83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C789-5B62-48FF-9191-791023128F05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545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5AB2-AD30-4274-ADEE-77A916493B5C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134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396-5064-41C5-A285-015EE0047001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62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F948-767F-407F-A020-A5EC9CBC2988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5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1B7D-C0F1-466D-856C-C3614969F05D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486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47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917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45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C238-36A3-43CE-9745-62AF0A355E2A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591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503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564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101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0576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527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B5E-65B2-470F-A90D-8944CCF2250D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68659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457201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8433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066D-E18E-46CA-ADDB-DC7D9F287FCD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8358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C238-36A3-43CE-9745-62AF0A355E2A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7039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EB92-F772-4663-8537-1301BB50BFAC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742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C789-5B62-48FF-9191-791023128F05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93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EB92-F772-4663-8537-1301BB50BFAC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76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5AB2-AD30-4274-ADEE-77A916493B5C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108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396-5064-41C5-A285-015EE0047001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81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F948-767F-407F-A020-A5EC9CBC2988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527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1B7D-C0F1-466D-856C-C3614969F05D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7022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687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592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24668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569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42859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9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C789-5B62-48FF-9191-791023128F05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5289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840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1449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B5E-65B2-470F-A90D-8944CCF2250D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0260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066D-E18E-46CA-ADDB-DC7D9F287FCD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68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C238-36A3-43CE-9745-62AF0A355E2A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9986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EB92-F772-4663-8537-1301BB50BFAC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417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C789-5B62-48FF-9191-791023128F05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8568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5AB2-AD30-4274-ADEE-77A916493B5C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832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396-5064-41C5-A285-015EE0047001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246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F948-767F-407F-A020-A5EC9CBC2988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5AB2-AD30-4274-ADEE-77A916493B5C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2537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1B7D-C0F1-466D-856C-C3614969F05D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9125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48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057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B5E-65B2-470F-A90D-8944CCF2250D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013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066D-E18E-46CA-ADDB-DC7D9F287FCD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0049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C238-36A3-43CE-9745-62AF0A355E2A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624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EB92-F772-4663-8537-1301BB50BFAC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719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C789-5B62-48FF-9191-791023128F05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5119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5AB2-AD30-4274-ADEE-77A916493B5C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8515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396-5064-41C5-A285-015EE0047001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3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396-5064-41C5-A285-015EE0047001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7851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F948-767F-407F-A020-A5EC9CBC2988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175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1B7D-C0F1-466D-856C-C3614969F05D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092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5032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26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F948-767F-407F-A020-A5EC9CBC2988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6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1B7D-C0F1-466D-856C-C3614969F05D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4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509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635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17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381000" y="3507854"/>
            <a:ext cx="8458200" cy="916781"/>
          </a:xfrm>
        </p:spPr>
        <p:txBody>
          <a:bodyPr>
            <a:normAutofit fontScale="90000"/>
          </a:bodyPr>
          <a:lstStyle/>
          <a:p>
            <a:r>
              <a:rPr lang="en-US" dirty="0"/>
              <a:t>Population and Dwelling Growth</a:t>
            </a: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84681" y="2787774"/>
            <a:ext cx="8458200" cy="68580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sz="2800" dirty="0"/>
              <a:t>2021 Census: First Data Release, Feb. 9, 2022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381000" y="4587974"/>
            <a:ext cx="8458200" cy="66693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Presentation to the Board, March 23 2022</a:t>
            </a:r>
          </a:p>
          <a:p>
            <a:r>
              <a:rPr lang="en-US" sz="1600" dirty="0"/>
              <a:t>Dave Plumstead; Manager of Planning, Outcomes &amp; Analytics </a:t>
            </a:r>
          </a:p>
          <a:p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89788"/>
            <a:ext cx="8193024" cy="4553712"/>
          </a:xfrm>
          <a:prstGeom prst="rect">
            <a:avLst/>
          </a:prstGeom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51520" y="19688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Ontario’s 49 CDs Population 2021</a:t>
            </a:r>
          </a:p>
        </p:txBody>
      </p:sp>
      <p:sp>
        <p:nvSpPr>
          <p:cNvPr id="3" name="Right Brace 2"/>
          <p:cNvSpPr/>
          <p:nvPr/>
        </p:nvSpPr>
        <p:spPr>
          <a:xfrm rot="19647814">
            <a:off x="1156948" y="1975782"/>
            <a:ext cx="360040" cy="664352"/>
          </a:xfrm>
          <a:prstGeom prst="righ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472358" y="198369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25.5%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56969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19.5 %</a:t>
            </a:r>
          </a:p>
        </p:txBody>
      </p:sp>
      <p:sp>
        <p:nvSpPr>
          <p:cNvPr id="6" name="Right Brace 5"/>
          <p:cNvSpPr/>
          <p:nvPr/>
        </p:nvSpPr>
        <p:spPr>
          <a:xfrm rot="17157983">
            <a:off x="1943867" y="2421948"/>
            <a:ext cx="216024" cy="1238627"/>
          </a:xfrm>
          <a:prstGeom prst="righ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2026372" y="25666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31%</a:t>
            </a:r>
          </a:p>
        </p:txBody>
      </p:sp>
    </p:spTree>
    <p:extLst>
      <p:ext uri="{BB962C8B-B14F-4D97-AF65-F5344CB8AC3E}">
        <p14:creationId xmlns:p14="http://schemas.microsoft.com/office/powerpoint/2010/main" val="400196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14765"/>
            <a:ext cx="8284464" cy="4547616"/>
          </a:xfrm>
          <a:prstGeom prst="rect">
            <a:avLst/>
          </a:prstGeom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51520" y="19688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Ontario’s 49 CDs Population 2021</a:t>
            </a:r>
          </a:p>
        </p:txBody>
      </p:sp>
      <p:sp>
        <p:nvSpPr>
          <p:cNvPr id="3" name="Right Brace 2"/>
          <p:cNvSpPr/>
          <p:nvPr/>
        </p:nvSpPr>
        <p:spPr>
          <a:xfrm rot="19647814">
            <a:off x="1156948" y="1975782"/>
            <a:ext cx="360040" cy="664352"/>
          </a:xfrm>
          <a:prstGeom prst="righ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472358" y="198369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25.5%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56969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19.5 %</a:t>
            </a:r>
          </a:p>
        </p:txBody>
      </p:sp>
      <p:sp>
        <p:nvSpPr>
          <p:cNvPr id="6" name="Right Brace 5"/>
          <p:cNvSpPr/>
          <p:nvPr/>
        </p:nvSpPr>
        <p:spPr>
          <a:xfrm rot="17157983">
            <a:off x="1943867" y="2421948"/>
            <a:ext cx="216024" cy="1238627"/>
          </a:xfrm>
          <a:prstGeom prst="righ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2026372" y="25666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31%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3968" y="2675550"/>
            <a:ext cx="245332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CA" dirty="0"/>
              <a:t>Northern Ontario: 5.5%</a:t>
            </a:r>
          </a:p>
        </p:txBody>
      </p:sp>
    </p:spTree>
    <p:extLst>
      <p:ext uri="{BB962C8B-B14F-4D97-AF65-F5344CB8AC3E}">
        <p14:creationId xmlns:p14="http://schemas.microsoft.com/office/powerpoint/2010/main" val="1773302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59" y="612298"/>
            <a:ext cx="8131016" cy="4536567"/>
          </a:xfrm>
          <a:prstGeom prst="rect">
            <a:avLst/>
          </a:prstGeom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85867" y="4208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Ontario’s 49 CDs Land Area 2021</a:t>
            </a:r>
          </a:p>
        </p:txBody>
      </p:sp>
      <p:sp>
        <p:nvSpPr>
          <p:cNvPr id="3" name="Right Brace 2"/>
          <p:cNvSpPr/>
          <p:nvPr/>
        </p:nvSpPr>
        <p:spPr>
          <a:xfrm rot="20204907">
            <a:off x="1665170" y="478740"/>
            <a:ext cx="360040" cy="3370537"/>
          </a:xfrm>
          <a:prstGeom prst="righ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2020565" y="185167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88%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915566"/>
            <a:ext cx="955548" cy="15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27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69" y="3867894"/>
            <a:ext cx="7389495" cy="1240155"/>
          </a:xfrm>
          <a:prstGeom prst="rect">
            <a:avLst/>
          </a:prstGeom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267494"/>
            <a:ext cx="8686800" cy="628650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Ontario 49 CDs Population &amp; Dwellings 2021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987574"/>
            <a:ext cx="7475220" cy="30403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1150441"/>
            <a:ext cx="1985963" cy="285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3191" y="1690488"/>
            <a:ext cx="3999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distribution of dwellings closely follows population in most cases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06120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23528" y="11185"/>
            <a:ext cx="8686800" cy="628650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Ontario’s 49 CD Population Change 2016-2021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649858"/>
            <a:ext cx="7903845" cy="4423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90" y="843568"/>
            <a:ext cx="937260" cy="1524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092282" y="2715766"/>
            <a:ext cx="144016" cy="49566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043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545937"/>
            <a:ext cx="8125968" cy="4618101"/>
          </a:xfrm>
          <a:prstGeom prst="rect">
            <a:avLst/>
          </a:prstGeom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23528" y="11185"/>
            <a:ext cx="8686800" cy="628650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Ontario’s 49 CD Pop. &amp; Dwell. Change 2016-2021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771550"/>
            <a:ext cx="1018413" cy="37090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118175" y="2571750"/>
            <a:ext cx="315707" cy="78602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006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951570"/>
            <a:ext cx="8001667" cy="415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23528" y="118357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Nipissing District Population &amp; Dwellings 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165364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Population: 84,716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2160" y="2540511"/>
            <a:ext cx="1242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3.3 %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592" y="303083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*Private Dwellings: 37,252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8064" y="1147130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1.9%</a:t>
            </a:r>
          </a:p>
        </p:txBody>
      </p:sp>
      <p:sp>
        <p:nvSpPr>
          <p:cNvPr id="11" name="Up Arrow 10"/>
          <p:cNvSpPr/>
          <p:nvPr/>
        </p:nvSpPr>
        <p:spPr>
          <a:xfrm>
            <a:off x="5310082" y="1702431"/>
            <a:ext cx="468052" cy="432048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Up Arrow 11"/>
          <p:cNvSpPr/>
          <p:nvPr/>
        </p:nvSpPr>
        <p:spPr>
          <a:xfrm>
            <a:off x="6214475" y="3048494"/>
            <a:ext cx="468052" cy="432048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6718" y="4933206"/>
            <a:ext cx="1872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*Occupied by usual residents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279554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75297"/>
            <a:ext cx="5943600" cy="4668203"/>
          </a:xfrm>
          <a:prstGeom prst="rect">
            <a:avLst/>
          </a:prstGeom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23528" y="-73124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Nipissing District CSD Population 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26576" y="271112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17%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26576" y="56628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62%</a:t>
            </a:r>
          </a:p>
        </p:txBody>
      </p:sp>
    </p:spTree>
    <p:extLst>
      <p:ext uri="{BB962C8B-B14F-4D97-AF65-F5344CB8AC3E}">
        <p14:creationId xmlns:p14="http://schemas.microsoft.com/office/powerpoint/2010/main" val="38501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23528" y="-73124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Nipissing District Population &amp; Dwellings 2021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83518"/>
            <a:ext cx="7704856" cy="37374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221004"/>
            <a:ext cx="7856696" cy="9224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235226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63%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61186" y="343584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17%</a:t>
            </a:r>
          </a:p>
        </p:txBody>
      </p:sp>
    </p:spTree>
    <p:extLst>
      <p:ext uri="{BB962C8B-B14F-4D97-AF65-F5344CB8AC3E}">
        <p14:creationId xmlns:p14="http://schemas.microsoft.com/office/powerpoint/2010/main" val="225577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23528" y="51470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Nipissing Population Change: 2011 - 2016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665870"/>
            <a:ext cx="5350002" cy="4304729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235018" y="2217061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7% range</a:t>
            </a:r>
            <a:endParaRPr lang="en-CA" sz="1600" dirty="0"/>
          </a:p>
        </p:txBody>
      </p:sp>
      <p:sp>
        <p:nvSpPr>
          <p:cNvPr id="5" name="Left Brace 4"/>
          <p:cNvSpPr/>
          <p:nvPr/>
        </p:nvSpPr>
        <p:spPr>
          <a:xfrm rot="5400000">
            <a:off x="2583569" y="2239503"/>
            <a:ext cx="232445" cy="864096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Left Brace 5"/>
          <p:cNvSpPr/>
          <p:nvPr/>
        </p:nvSpPr>
        <p:spPr>
          <a:xfrm rot="5400000">
            <a:off x="3899354" y="2203560"/>
            <a:ext cx="232445" cy="1544894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3589197" y="2521229"/>
            <a:ext cx="1141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1.5 - 3.0%</a:t>
            </a:r>
            <a:endParaRPr lang="en-CA" sz="1600" dirty="0"/>
          </a:p>
        </p:txBody>
      </p:sp>
      <p:sp>
        <p:nvSpPr>
          <p:cNvPr id="8" name="Left Brace 7"/>
          <p:cNvSpPr/>
          <p:nvPr/>
        </p:nvSpPr>
        <p:spPr>
          <a:xfrm rot="5400000">
            <a:off x="5630823" y="2167556"/>
            <a:ext cx="232445" cy="1616902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5202105" y="2521229"/>
            <a:ext cx="1353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-1.0 -  6.0%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88739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23528" y="145482"/>
            <a:ext cx="8686800" cy="630936"/>
          </a:xfrm>
        </p:spPr>
        <p:txBody>
          <a:bodyPr>
            <a:normAutofit/>
          </a:bodyPr>
          <a:lstStyle/>
          <a:p>
            <a:r>
              <a:rPr lang="en-US" dirty="0"/>
              <a:t>   </a:t>
            </a:r>
            <a:r>
              <a:rPr lang="en-US" b="1" dirty="0"/>
              <a:t>data Release schedule</a:t>
            </a:r>
          </a:p>
        </p:txBody>
      </p:sp>
      <p:graphicFrame>
        <p:nvGraphicFramePr>
          <p:cNvPr id="13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52713886"/>
              </p:ext>
            </p:extLst>
          </p:nvPr>
        </p:nvGraphicFramePr>
        <p:xfrm>
          <a:off x="719741" y="776418"/>
          <a:ext cx="5904656" cy="4040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86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2022</a:t>
                      </a: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Topic</a:t>
                      </a:r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86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n-lt"/>
                        </a:rPr>
                        <a:t>February  9</a:t>
                      </a: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+mn-lt"/>
                        </a:rPr>
                        <a:t>Population and dwelling counts</a:t>
                      </a:r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95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April 27</a:t>
                      </a: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Age and sex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Type of dwelling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75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July 13</a:t>
                      </a: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</a:rPr>
                        <a:t>Families, households, marital status,</a:t>
                      </a:r>
                    </a:p>
                    <a:p>
                      <a:pPr algn="l"/>
                      <a:r>
                        <a:rPr lang="en-US" sz="1600" dirty="0">
                          <a:latin typeface="+mn-lt"/>
                        </a:rPr>
                        <a:t>Income</a:t>
                      </a:r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86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August 17</a:t>
                      </a: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</a:rPr>
                        <a:t>Language</a:t>
                      </a:r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70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September 21</a:t>
                      </a: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</a:rPr>
                        <a:t>Indigenous peoples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Housing</a:t>
                      </a:r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76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October 26</a:t>
                      </a: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</a:rPr>
                        <a:t>Immigration,</a:t>
                      </a:r>
                      <a:r>
                        <a:rPr lang="en-US" sz="1600" baseline="0" dirty="0">
                          <a:latin typeface="+mn-lt"/>
                        </a:rPr>
                        <a:t> Place of birth,</a:t>
                      </a:r>
                    </a:p>
                    <a:p>
                      <a:pPr algn="l"/>
                      <a:r>
                        <a:rPr lang="en-US" sz="1600" baseline="0" dirty="0">
                          <a:latin typeface="+mn-lt"/>
                        </a:rPr>
                        <a:t>Ethnoculture, religion,</a:t>
                      </a:r>
                    </a:p>
                    <a:p>
                      <a:pPr algn="l"/>
                      <a:r>
                        <a:rPr lang="en-US" sz="1600" baseline="0" dirty="0">
                          <a:latin typeface="+mn-lt"/>
                        </a:rPr>
                        <a:t>Mobility, migration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76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November 30</a:t>
                      </a: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</a:rPr>
                        <a:t>Education</a:t>
                      </a:r>
                    </a:p>
                    <a:p>
                      <a:pPr algn="l"/>
                      <a:r>
                        <a:rPr lang="en-US" sz="1600" dirty="0">
                          <a:latin typeface="+mn-lt"/>
                        </a:rPr>
                        <a:t>Labour</a:t>
                      </a:r>
                      <a:r>
                        <a:rPr lang="en-US" sz="1600" baseline="0" dirty="0">
                          <a:latin typeface="+mn-lt"/>
                        </a:rPr>
                        <a:t> force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557076823"/>
                  </a:ext>
                </a:extLst>
              </a:tr>
            </a:tbl>
          </a:graphicData>
        </a:graphic>
      </p:graphicFrame>
      <p:sp>
        <p:nvSpPr>
          <p:cNvPr id="15" name="Right Brace 14"/>
          <p:cNvSpPr/>
          <p:nvPr/>
        </p:nvSpPr>
        <p:spPr>
          <a:xfrm>
            <a:off x="6732240" y="802804"/>
            <a:ext cx="936104" cy="4014026"/>
          </a:xfrm>
          <a:prstGeom prst="rightBrace">
            <a:avLst>
              <a:gd name="adj1" fmla="val 8333"/>
              <a:gd name="adj2" fmla="val 3555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7668344" y="1635646"/>
            <a:ext cx="1454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And multiple subtopics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23528" y="4258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Nipissing Pop. &amp; Dwell. Change 2016-2021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25" y="632908"/>
            <a:ext cx="5686425" cy="4486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771550"/>
            <a:ext cx="1018413" cy="3709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44208" y="1059582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most cases dwelling growth is outpacing population growth.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480179" y="2283718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 dwelling decline is lagging population decline.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0638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23528" y="51470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25-Year Population Trend: Population Centres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31590"/>
            <a:ext cx="2252663" cy="3934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1131590"/>
            <a:ext cx="2147888" cy="39290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1221" y="689434"/>
            <a:ext cx="115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North Bay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3433984" y="686177"/>
            <a:ext cx="198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West Nipissing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6732240" y="689434"/>
            <a:ext cx="115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Mattawa</a:t>
            </a:r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3522" y="1028094"/>
            <a:ext cx="2116455" cy="39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37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/>
          </p:cNvSpPr>
          <p:nvPr>
            <p:ph type="title"/>
          </p:nvPr>
        </p:nvSpPr>
        <p:spPr>
          <a:xfrm>
            <a:off x="323528" y="51470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25-Year Population Trend: Part of North Bay CA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203598"/>
            <a:ext cx="2326005" cy="39343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5736" y="834266"/>
            <a:ext cx="115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Chisholm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1203597"/>
            <a:ext cx="2163604" cy="39343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12160" y="834265"/>
            <a:ext cx="115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East Ferris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2900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/>
          </p:cNvSpPr>
          <p:nvPr>
            <p:ph type="title"/>
          </p:nvPr>
        </p:nvSpPr>
        <p:spPr>
          <a:xfrm>
            <a:off x="323528" y="51470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25-Year Population Trend: Eastern Planning Area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592" y="764881"/>
            <a:ext cx="115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Bonfield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226446"/>
            <a:ext cx="2144268" cy="3925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9" y="1177766"/>
            <a:ext cx="2320766" cy="39657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0845" y="717278"/>
            <a:ext cx="115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Calvin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1193244"/>
            <a:ext cx="2047113" cy="39347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35515" y="717278"/>
            <a:ext cx="115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Mattawan</a:t>
            </a:r>
            <a:endParaRPr lang="en-C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0725" y="1134213"/>
            <a:ext cx="2163604" cy="39866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02194" y="717278"/>
            <a:ext cx="2163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Papineau-Cameron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0753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/>
          </p:cNvSpPr>
          <p:nvPr>
            <p:ph type="title"/>
          </p:nvPr>
        </p:nvSpPr>
        <p:spPr>
          <a:xfrm>
            <a:off x="323528" y="51470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25-Year Population Trend: Furthest Rural Areas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1680" y="680120"/>
            <a:ext cx="1873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South Algonquin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697631"/>
            <a:ext cx="1873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Temagami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066963"/>
            <a:ext cx="2294573" cy="40128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1160257"/>
            <a:ext cx="213741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24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/>
          </p:cNvSpPr>
          <p:nvPr>
            <p:ph type="title"/>
          </p:nvPr>
        </p:nvSpPr>
        <p:spPr>
          <a:xfrm>
            <a:off x="323528" y="51470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25-Year Population Trend: Unincorporated Areas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438" y="1203598"/>
            <a:ext cx="2278856" cy="38976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292" y="757193"/>
            <a:ext cx="1873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Nipissing North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1131590"/>
            <a:ext cx="2085023" cy="39500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52120" y="764873"/>
            <a:ext cx="1873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Nipissing South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4276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/>
          </p:cNvSpPr>
          <p:nvPr>
            <p:ph type="title"/>
          </p:nvPr>
        </p:nvSpPr>
        <p:spPr>
          <a:xfrm>
            <a:off x="323528" y="51470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Population Trend: First Nations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203598"/>
            <a:ext cx="2252663" cy="38452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75719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Bear Island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1056913"/>
            <a:ext cx="2168843" cy="3991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68144" y="68758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Nipissing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02900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267494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pic>
        <p:nvPicPr>
          <p:cNvPr id="1029" name="Picture 5" descr="http://www.clipartbest.com/cliparts/niE/e5r/niEe5r6iA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85375">
            <a:off x="1813073" y="1833308"/>
            <a:ext cx="6286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http://www.clipartbest.com/cliparts/niE/e5r/niEe5r6iA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44167">
            <a:off x="2123587" y="2229035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http://www.clipartbest.com/cliparts/niE/e5r/niEe5r6iA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07965">
            <a:off x="2787531" y="2754709"/>
            <a:ext cx="12668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103693"/>
            <a:ext cx="1254443" cy="7067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99189" y="123478"/>
            <a:ext cx="8686800" cy="628650"/>
          </a:xfrm>
          <a:noFill/>
          <a:effectLst/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geography Levels 2021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4117" y="62753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/>
              <a:t>There are many levels of geography for census data dissemination: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996866"/>
            <a:ext cx="4574286" cy="412737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563888" y="1923678"/>
            <a:ext cx="504056" cy="432048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3347864" y="2427734"/>
            <a:ext cx="504056" cy="432048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3347864" y="3354546"/>
            <a:ext cx="504056" cy="432048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3995936" y="3867894"/>
            <a:ext cx="432048" cy="288032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3922576" y="4208034"/>
            <a:ext cx="504056" cy="307932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3851920" y="1613626"/>
            <a:ext cx="936104" cy="319344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1907704" y="2879136"/>
            <a:ext cx="504056" cy="988758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5182493" y="2211710"/>
            <a:ext cx="304435" cy="216024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898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1" animBg="1"/>
      <p:bldP spid="12" grpId="1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64604" y="36671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/>
              <a:t>   </a:t>
            </a:r>
            <a:r>
              <a:rPr lang="en-US" b="1" dirty="0">
                <a:solidFill>
                  <a:schemeClr val="tx1"/>
                </a:solidFill>
              </a:rPr>
              <a:t>Census Divisions 2021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09936"/>
              </p:ext>
            </p:extLst>
          </p:nvPr>
        </p:nvGraphicFramePr>
        <p:xfrm>
          <a:off x="683568" y="2546782"/>
          <a:ext cx="6283424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2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en-US" sz="1600" dirty="0"/>
                        <a:t>ABBR.</a:t>
                      </a: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Census Division Types in Ontario</a:t>
                      </a: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</a:t>
                      </a:r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/>
                        <a:t>CDR</a:t>
                      </a: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Census division / Division de recensement</a:t>
                      </a:r>
                      <a:endParaRPr lang="en-US" sz="1600" dirty="0"/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</a:t>
                      </a:r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/>
                        <a:t>CTY</a:t>
                      </a: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Counties</a:t>
                      </a: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20</a:t>
                      </a:r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/>
                        <a:t>DIS</a:t>
                      </a: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District</a:t>
                      </a: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10</a:t>
                      </a:r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/>
                        <a:t>DM</a:t>
                      </a: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District Municipality</a:t>
                      </a: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</a:t>
                      </a:r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/>
                        <a:t>RM</a:t>
                      </a: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Regional</a:t>
                      </a:r>
                      <a:r>
                        <a:rPr lang="en-US" sz="1600" baseline="0" dirty="0"/>
                        <a:t> Municipality</a:t>
                      </a:r>
                      <a:endParaRPr lang="en-US" sz="1600" dirty="0"/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</a:t>
                      </a:r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/>
                        <a:t>UC</a:t>
                      </a: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United Counties</a:t>
                      </a: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</a:t>
                      </a:r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b="1" dirty="0"/>
                        <a:t>Total</a:t>
                      </a: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49</a:t>
                      </a:r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504" y="627534"/>
            <a:ext cx="900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/>
              <a:t>Census division (CD) is the general term for provincially legislated areas or their equivalents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/>
              <a:t>A CD is a group of neighbouring municipalities joined together for the purposes of regional planning and managing common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12 CD classifications in Canada – we have six classifications in Ontario and 49 CDs: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64604" y="123478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/>
              <a:t>   </a:t>
            </a:r>
            <a:r>
              <a:rPr lang="en-US" b="1" dirty="0">
                <a:solidFill>
                  <a:schemeClr val="tx1"/>
                </a:solidFill>
              </a:rPr>
              <a:t>Census SubDivisions 2021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843558"/>
            <a:ext cx="828092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/>
              <a:t>Census sub division (CSD) is the general term for municipalities (as determined by provincial/territorial legislation) or areas treated as municipal equivalents for statistical purposes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In Nipissing District, we have 15 CSDs: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120831"/>
            <a:ext cx="19812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82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07504" y="51470"/>
            <a:ext cx="8686800" cy="630936"/>
          </a:xfrm>
        </p:spPr>
        <p:txBody>
          <a:bodyPr>
            <a:normAutofit/>
          </a:bodyPr>
          <a:lstStyle/>
          <a:p>
            <a:r>
              <a:rPr lang="en-US" dirty="0"/>
              <a:t>   A note on Census Dwellings: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88210039"/>
              </p:ext>
            </p:extLst>
          </p:nvPr>
        </p:nvGraphicFramePr>
        <p:xfrm>
          <a:off x="86679" y="771550"/>
          <a:ext cx="5400600" cy="4265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52120" y="1131590"/>
            <a:ext cx="3127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This presentation includes the dwelling counts for </a:t>
            </a:r>
            <a:r>
              <a:rPr lang="en-US" b="1" i="1" dirty="0"/>
              <a:t>occupied dwellings by usual residents</a:t>
            </a:r>
            <a:endParaRPr lang="en-CA" b="1" i="1" dirty="0"/>
          </a:p>
        </p:txBody>
      </p:sp>
      <p:sp>
        <p:nvSpPr>
          <p:cNvPr id="7" name="Oval 6"/>
          <p:cNvSpPr/>
          <p:nvPr/>
        </p:nvSpPr>
        <p:spPr>
          <a:xfrm>
            <a:off x="179512" y="3885226"/>
            <a:ext cx="1584176" cy="1241076"/>
          </a:xfrm>
          <a:prstGeom prst="ellipse">
            <a:avLst/>
          </a:prstGeom>
          <a:noFill/>
          <a:ln w="2222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93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7574"/>
            <a:ext cx="9144000" cy="404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23528" y="140090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Canada Population &amp; Dwellings 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1653648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Population: 36,991,981</a:t>
            </a:r>
          </a:p>
        </p:txBody>
      </p:sp>
      <p:sp>
        <p:nvSpPr>
          <p:cNvPr id="3" name="Up Arrow 2"/>
          <p:cNvSpPr/>
          <p:nvPr/>
        </p:nvSpPr>
        <p:spPr>
          <a:xfrm>
            <a:off x="6991959" y="1779662"/>
            <a:ext cx="468052" cy="432048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804248" y="127560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5.2%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272796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*Private Dwellings: 14,978,941</a:t>
            </a:r>
          </a:p>
        </p:txBody>
      </p:sp>
      <p:sp>
        <p:nvSpPr>
          <p:cNvPr id="8" name="Up Arrow 7"/>
          <p:cNvSpPr/>
          <p:nvPr/>
        </p:nvSpPr>
        <p:spPr>
          <a:xfrm>
            <a:off x="7020272" y="2795196"/>
            <a:ext cx="468052" cy="432048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6824286" y="234287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6.4%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8" y="4948014"/>
            <a:ext cx="1872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*Occupied by usual residents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8333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6966"/>
            <a:ext cx="9144000" cy="428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51520" y="70236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Province &amp;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effectLst/>
              </a:rPr>
              <a:t>Territories</a:t>
            </a:r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dirty="0">
                <a:solidFill>
                  <a:schemeClr val="tx1"/>
                </a:solidFill>
                <a:effectLst/>
              </a:rPr>
              <a:t>opulation 2021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7" y="816966"/>
            <a:ext cx="7299198" cy="43110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51720" y="192367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23%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3648" y="57869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38.5%</a:t>
            </a:r>
          </a:p>
        </p:txBody>
      </p:sp>
      <p:sp>
        <p:nvSpPr>
          <p:cNvPr id="14" name="Right Brace 13"/>
          <p:cNvSpPr/>
          <p:nvPr/>
        </p:nvSpPr>
        <p:spPr>
          <a:xfrm rot="16200000">
            <a:off x="2882689" y="2454635"/>
            <a:ext cx="354290" cy="1008113"/>
          </a:xfrm>
          <a:prstGeom prst="rightBrac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2797364" y="238609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801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44075"/>
            <a:ext cx="7979664" cy="410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267494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Ontario Population &amp; Dwellings 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165364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Population: 14,223,942</a:t>
            </a:r>
          </a:p>
        </p:txBody>
      </p:sp>
      <p:sp>
        <p:nvSpPr>
          <p:cNvPr id="3" name="Up Arrow 2"/>
          <p:cNvSpPr/>
          <p:nvPr/>
        </p:nvSpPr>
        <p:spPr>
          <a:xfrm>
            <a:off x="6023550" y="1653648"/>
            <a:ext cx="468052" cy="432048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843530" y="1153659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5.8 %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2799968"/>
            <a:ext cx="6264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*Private Dwellings: 5,491,201</a:t>
            </a:r>
          </a:p>
        </p:txBody>
      </p:sp>
      <p:sp>
        <p:nvSpPr>
          <p:cNvPr id="8" name="Up Arrow 7"/>
          <p:cNvSpPr/>
          <p:nvPr/>
        </p:nvSpPr>
        <p:spPr>
          <a:xfrm>
            <a:off x="6084168" y="2795269"/>
            <a:ext cx="468052" cy="432048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5921893" y="2293297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6.2%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18" y="4933206"/>
            <a:ext cx="1872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*Occupied by usual residents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97739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2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5DCC4D5-5D03-4D0C-B4BB-8AC1F52CA6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599</Words>
  <Application>Microsoft Office PowerPoint</Application>
  <PresentationFormat>On-screen Show (16:9)</PresentationFormat>
  <Paragraphs>182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Wingdings 3</vt:lpstr>
      <vt:lpstr>Slice</vt:lpstr>
      <vt:lpstr>1_Slice</vt:lpstr>
      <vt:lpstr>2_Slice</vt:lpstr>
      <vt:lpstr>Office Theme</vt:lpstr>
      <vt:lpstr>1_Office Theme</vt:lpstr>
      <vt:lpstr>Population and Dwelling Growth</vt:lpstr>
      <vt:lpstr>   data Release schedule</vt:lpstr>
      <vt:lpstr>geography Levels 2021 </vt:lpstr>
      <vt:lpstr>   Census Divisions 2021</vt:lpstr>
      <vt:lpstr>   Census SubDivisions 2021</vt:lpstr>
      <vt:lpstr>   A note on Census Dwellings:</vt:lpstr>
      <vt:lpstr>Canada Population &amp; Dwellings 2021</vt:lpstr>
      <vt:lpstr>Province &amp; Territories Population 2021</vt:lpstr>
      <vt:lpstr>Ontario Population &amp; Dwellings 2021</vt:lpstr>
      <vt:lpstr>Ontario’s 49 CDs Population 2021</vt:lpstr>
      <vt:lpstr>Ontario’s 49 CDs Population 2021</vt:lpstr>
      <vt:lpstr>Ontario’s 49 CDs Land Area 2021</vt:lpstr>
      <vt:lpstr>Ontario 49 CDs Population &amp; Dwellings 2021</vt:lpstr>
      <vt:lpstr>Ontario’s 49 CD Population Change 2016-2021</vt:lpstr>
      <vt:lpstr>Ontario’s 49 CD Pop. &amp; Dwell. Change 2016-2021</vt:lpstr>
      <vt:lpstr>Nipissing District Population &amp; Dwellings 2021</vt:lpstr>
      <vt:lpstr>Nipissing District CSD Population 2021</vt:lpstr>
      <vt:lpstr>Nipissing District Population &amp; Dwellings 2021</vt:lpstr>
      <vt:lpstr>Nipissing Population Change: 2011 - 2016</vt:lpstr>
      <vt:lpstr>Nipissing Pop. &amp; Dwell. Change 2016-2021</vt:lpstr>
      <vt:lpstr>25-Year Population Trend: Population Centres</vt:lpstr>
      <vt:lpstr>25-Year Population Trend: Part of North Bay CA</vt:lpstr>
      <vt:lpstr>25-Year Population Trend: Eastern Planning Area</vt:lpstr>
      <vt:lpstr>25-Year Population Trend: Furthest Rural Areas</vt:lpstr>
      <vt:lpstr>25-Year Population Trend: Unincorporated Areas</vt:lpstr>
      <vt:lpstr>Population Trend: First Nations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2017-01-17T14:42:22Z</dcterms:created>
  <dcterms:modified xsi:type="dcterms:W3CDTF">2024-08-12T15:36:00Z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TC101671179990</vt:lpwstr>
  </property>
</Properties>
</file>